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6"/>
  </p:notesMasterIdLst>
  <p:sldIdLst>
    <p:sldId id="256" r:id="rId3"/>
    <p:sldId id="258" r:id="rId4"/>
    <p:sldId id="259" r:id="rId5"/>
    <p:sldId id="257" r:id="rId6"/>
    <p:sldId id="260" r:id="rId7"/>
    <p:sldId id="262" r:id="rId8"/>
    <p:sldId id="265" r:id="rId9"/>
    <p:sldId id="264" r:id="rId10"/>
    <p:sldId id="263" r:id="rId11"/>
    <p:sldId id="267" r:id="rId12"/>
    <p:sldId id="273" r:id="rId13"/>
    <p:sldId id="276" r:id="rId14"/>
    <p:sldId id="275" r:id="rId15"/>
    <p:sldId id="274" r:id="rId16"/>
    <p:sldId id="269" r:id="rId17"/>
    <p:sldId id="270" r:id="rId18"/>
    <p:sldId id="271" r:id="rId19"/>
    <p:sldId id="272" r:id="rId20"/>
    <p:sldId id="277" r:id="rId21"/>
    <p:sldId id="305" r:id="rId22"/>
    <p:sldId id="306" r:id="rId23"/>
    <p:sldId id="308" r:id="rId24"/>
    <p:sldId id="309" r:id="rId25"/>
    <p:sldId id="310" r:id="rId26"/>
    <p:sldId id="311" r:id="rId27"/>
    <p:sldId id="307" r:id="rId28"/>
    <p:sldId id="312" r:id="rId29"/>
    <p:sldId id="313" r:id="rId30"/>
    <p:sldId id="316" r:id="rId31"/>
    <p:sldId id="317" r:id="rId32"/>
    <p:sldId id="314" r:id="rId33"/>
    <p:sldId id="315" r:id="rId34"/>
    <p:sldId id="31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2C8D5"/>
    <a:srgbClr val="F2DEB5"/>
    <a:srgbClr val="DADBC3"/>
    <a:srgbClr val="D1DC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074D10-0BAC-444B-BAD4-F2EE3952C6C1}" v="29" dt="2026-08-01T21:53:53.8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9" d="100"/>
          <a:sy n="69" d="100"/>
        </p:scale>
        <p:origin x="564"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Halpin" userId="ae0022c6b97cb6c5" providerId="LiveId" clId="{EF131D7F-0004-4A52-B62F-39DC4CB4EB88}"/>
    <pc:docChg chg="undo custSel addSld delSld modSld sldOrd">
      <pc:chgData name="Daniel Halpin" userId="ae0022c6b97cb6c5" providerId="LiveId" clId="{EF131D7F-0004-4A52-B62F-39DC4CB4EB88}" dt="2026-08-01T21:53:58.264" v="806" actId="20577"/>
      <pc:docMkLst>
        <pc:docMk/>
      </pc:docMkLst>
      <pc:sldChg chg="addSp delSp modSp new mod ord">
        <pc:chgData name="Daniel Halpin" userId="ae0022c6b97cb6c5" providerId="LiveId" clId="{EF131D7F-0004-4A52-B62F-39DC4CB4EB88}" dt="2026-08-01T13:20:16.005" v="28"/>
        <pc:sldMkLst>
          <pc:docMk/>
          <pc:sldMk cId="1559067562" sldId="257"/>
        </pc:sldMkLst>
        <pc:spChg chg="del mod">
          <ac:chgData name="Daniel Halpin" userId="ae0022c6b97cb6c5" providerId="LiveId" clId="{EF131D7F-0004-4A52-B62F-39DC4CB4EB88}" dt="2026-08-01T13:17:53.322" v="2"/>
          <ac:spMkLst>
            <pc:docMk/>
            <pc:sldMk cId="1559067562" sldId="257"/>
            <ac:spMk id="3" creationId="{CD8BBC57-E59A-1B4B-63B6-D436C11AB414}"/>
          </ac:spMkLst>
        </pc:spChg>
        <pc:spChg chg="add del mod">
          <ac:chgData name="Daniel Halpin" userId="ae0022c6b97cb6c5" providerId="LiveId" clId="{EF131D7F-0004-4A52-B62F-39DC4CB4EB88}" dt="2026-08-01T13:19:19.760" v="12"/>
          <ac:spMkLst>
            <pc:docMk/>
            <pc:sldMk cId="1559067562" sldId="257"/>
            <ac:spMk id="6" creationId="{263C49CE-4700-0CB1-1877-875FE5678502}"/>
          </ac:spMkLst>
        </pc:spChg>
        <pc:picChg chg="add del mod">
          <ac:chgData name="Daniel Halpin" userId="ae0022c6b97cb6c5" providerId="LiveId" clId="{EF131D7F-0004-4A52-B62F-39DC4CB4EB88}" dt="2026-08-01T13:18:17.383" v="3" actId="478"/>
          <ac:picMkLst>
            <pc:docMk/>
            <pc:sldMk cId="1559067562" sldId="257"/>
            <ac:picMk id="4" creationId="{C75A15A7-D5A2-7ABD-4C8B-BE844793B144}"/>
          </ac:picMkLst>
        </pc:picChg>
        <pc:picChg chg="add mod">
          <ac:chgData name="Daniel Halpin" userId="ae0022c6b97cb6c5" providerId="LiveId" clId="{EF131D7F-0004-4A52-B62F-39DC4CB4EB88}" dt="2026-08-01T13:19:35.023" v="20" actId="1076"/>
          <ac:picMkLst>
            <pc:docMk/>
            <pc:sldMk cId="1559067562" sldId="257"/>
            <ac:picMk id="7" creationId="{D0B6C616-6CDB-A9FA-F861-FB71DDBD4B38}"/>
          </ac:picMkLst>
        </pc:picChg>
        <pc:picChg chg="add mod">
          <ac:chgData name="Daniel Halpin" userId="ae0022c6b97cb6c5" providerId="LiveId" clId="{EF131D7F-0004-4A52-B62F-39DC4CB4EB88}" dt="2026-08-01T13:19:37.083" v="21" actId="1076"/>
          <ac:picMkLst>
            <pc:docMk/>
            <pc:sldMk cId="1559067562" sldId="257"/>
            <ac:picMk id="8" creationId="{E7531B31-C0D0-0A02-ECDE-FDCB78947196}"/>
          </ac:picMkLst>
        </pc:picChg>
        <pc:picChg chg="add mod">
          <ac:chgData name="Daniel Halpin" userId="ae0022c6b97cb6c5" providerId="LiveId" clId="{EF131D7F-0004-4A52-B62F-39DC4CB4EB88}" dt="2026-08-01T13:19:42.761" v="24" actId="1076"/>
          <ac:picMkLst>
            <pc:docMk/>
            <pc:sldMk cId="1559067562" sldId="257"/>
            <ac:picMk id="9" creationId="{7B86D25C-80CE-6A8F-5CEF-7B033466D145}"/>
          </ac:picMkLst>
        </pc:picChg>
      </pc:sldChg>
      <pc:sldChg chg="addSp delSp modSp add mod">
        <pc:chgData name="Daniel Halpin" userId="ae0022c6b97cb6c5" providerId="LiveId" clId="{EF131D7F-0004-4A52-B62F-39DC4CB4EB88}" dt="2026-08-01T13:20:21.744" v="30" actId="478"/>
        <pc:sldMkLst>
          <pc:docMk/>
          <pc:sldMk cId="2859436964" sldId="258"/>
        </pc:sldMkLst>
        <pc:spChg chg="add mod">
          <ac:chgData name="Daniel Halpin" userId="ae0022c6b97cb6c5" providerId="LiveId" clId="{EF131D7F-0004-4A52-B62F-39DC4CB4EB88}" dt="2026-08-01T13:20:12.350" v="26" actId="478"/>
          <ac:spMkLst>
            <pc:docMk/>
            <pc:sldMk cId="2859436964" sldId="258"/>
            <ac:spMk id="4" creationId="{DD0A9CC3-17A3-DD9A-B653-A09CF56DDC23}"/>
          </ac:spMkLst>
        </pc:spChg>
        <pc:picChg chg="del">
          <ac:chgData name="Daniel Halpin" userId="ae0022c6b97cb6c5" providerId="LiveId" clId="{EF131D7F-0004-4A52-B62F-39DC4CB4EB88}" dt="2026-08-01T13:20:21.744" v="30" actId="478"/>
          <ac:picMkLst>
            <pc:docMk/>
            <pc:sldMk cId="2859436964" sldId="258"/>
            <ac:picMk id="8" creationId="{3E560405-DD00-C239-4001-E8702F73227F}"/>
          </ac:picMkLst>
        </pc:picChg>
        <pc:picChg chg="del">
          <ac:chgData name="Daniel Halpin" userId="ae0022c6b97cb6c5" providerId="LiveId" clId="{EF131D7F-0004-4A52-B62F-39DC4CB4EB88}" dt="2026-08-01T13:20:12.350" v="26" actId="478"/>
          <ac:picMkLst>
            <pc:docMk/>
            <pc:sldMk cId="2859436964" sldId="258"/>
            <ac:picMk id="9" creationId="{832FEA07-44EC-F4BC-DC54-1A00AC739E55}"/>
          </ac:picMkLst>
        </pc:picChg>
      </pc:sldChg>
      <pc:sldChg chg="add">
        <pc:chgData name="Daniel Halpin" userId="ae0022c6b97cb6c5" providerId="LiveId" clId="{EF131D7F-0004-4A52-B62F-39DC4CB4EB88}" dt="2026-08-01T13:20:18.182" v="29" actId="2890"/>
        <pc:sldMkLst>
          <pc:docMk/>
          <pc:sldMk cId="2962209595" sldId="259"/>
        </pc:sldMkLst>
      </pc:sldChg>
      <pc:sldChg chg="addSp delSp modSp new mod">
        <pc:chgData name="Daniel Halpin" userId="ae0022c6b97cb6c5" providerId="LiveId" clId="{EF131D7F-0004-4A52-B62F-39DC4CB4EB88}" dt="2026-08-01T13:24:54.684" v="174" actId="20577"/>
        <pc:sldMkLst>
          <pc:docMk/>
          <pc:sldMk cId="1866224184" sldId="260"/>
        </pc:sldMkLst>
        <pc:spChg chg="mod">
          <ac:chgData name="Daniel Halpin" userId="ae0022c6b97cb6c5" providerId="LiveId" clId="{EF131D7F-0004-4A52-B62F-39DC4CB4EB88}" dt="2026-08-01T13:24:54.684" v="174" actId="20577"/>
          <ac:spMkLst>
            <pc:docMk/>
            <pc:sldMk cId="1866224184" sldId="260"/>
            <ac:spMk id="2" creationId="{8A25BED1-9FBD-90A6-DFA3-146F6E0AEF98}"/>
          </ac:spMkLst>
        </pc:spChg>
        <pc:spChg chg="del">
          <ac:chgData name="Daniel Halpin" userId="ae0022c6b97cb6c5" providerId="LiveId" clId="{EF131D7F-0004-4A52-B62F-39DC4CB4EB88}" dt="2026-08-01T13:20:58.590" v="63" actId="1957"/>
          <ac:spMkLst>
            <pc:docMk/>
            <pc:sldMk cId="1866224184" sldId="260"/>
            <ac:spMk id="3" creationId="{CA3FDE63-D746-8729-8A3C-2389CEC08A31}"/>
          </ac:spMkLst>
        </pc:spChg>
        <pc:spChg chg="add del mod">
          <ac:chgData name="Daniel Halpin" userId="ae0022c6b97cb6c5" providerId="LiveId" clId="{EF131D7F-0004-4A52-B62F-39DC4CB4EB88}" dt="2026-08-01T13:24:51.294" v="172" actId="478"/>
          <ac:spMkLst>
            <pc:docMk/>
            <pc:sldMk cId="1866224184" sldId="260"/>
            <ac:spMk id="7" creationId="{433BC13A-E185-BE69-B5DF-F9D04ED58376}"/>
          </ac:spMkLst>
        </pc:spChg>
        <pc:graphicFrameChg chg="add mod">
          <ac:chgData name="Daniel Halpin" userId="ae0022c6b97cb6c5" providerId="LiveId" clId="{EF131D7F-0004-4A52-B62F-39DC4CB4EB88}" dt="2026-08-01T13:22:05.865" v="94"/>
          <ac:graphicFrameMkLst>
            <pc:docMk/>
            <pc:sldMk cId="1866224184" sldId="260"/>
            <ac:graphicFrameMk id="6" creationId="{BB3F4438-18F4-840C-2681-5389EC1B0664}"/>
          </ac:graphicFrameMkLst>
        </pc:graphicFrameChg>
      </pc:sldChg>
      <pc:sldChg chg="modSp add del mod">
        <pc:chgData name="Daniel Halpin" userId="ae0022c6b97cb6c5" providerId="LiveId" clId="{EF131D7F-0004-4A52-B62F-39DC4CB4EB88}" dt="2026-08-01T13:24:59.472" v="175" actId="47"/>
        <pc:sldMkLst>
          <pc:docMk/>
          <pc:sldMk cId="3041014911" sldId="261"/>
        </pc:sldMkLst>
        <pc:spChg chg="mod">
          <ac:chgData name="Daniel Halpin" userId="ae0022c6b97cb6c5" providerId="LiveId" clId="{EF131D7F-0004-4A52-B62F-39DC4CB4EB88}" dt="2026-08-01T13:22:53.685" v="106" actId="1076"/>
          <ac:spMkLst>
            <pc:docMk/>
            <pc:sldMk cId="3041014911" sldId="261"/>
            <ac:spMk id="7" creationId="{5E5D0056-8045-E43A-3869-C53FD96362F6}"/>
          </ac:spMkLst>
        </pc:spChg>
        <pc:graphicFrameChg chg="mod">
          <ac:chgData name="Daniel Halpin" userId="ae0022c6b97cb6c5" providerId="LiveId" clId="{EF131D7F-0004-4A52-B62F-39DC4CB4EB88}" dt="2026-08-01T13:22:48.104" v="104"/>
          <ac:graphicFrameMkLst>
            <pc:docMk/>
            <pc:sldMk cId="3041014911" sldId="261"/>
            <ac:graphicFrameMk id="6" creationId="{61659CA3-E3B8-4FEF-9816-955E61842C08}"/>
          </ac:graphicFrameMkLst>
        </pc:graphicFrameChg>
      </pc:sldChg>
      <pc:sldChg chg="addSp delSp modSp add mod">
        <pc:chgData name="Daniel Halpin" userId="ae0022c6b97cb6c5" providerId="LiveId" clId="{EF131D7F-0004-4A52-B62F-39DC4CB4EB88}" dt="2026-08-01T13:25:28.181" v="181" actId="478"/>
        <pc:sldMkLst>
          <pc:docMk/>
          <pc:sldMk cId="2574126552" sldId="262"/>
        </pc:sldMkLst>
        <pc:spChg chg="mod">
          <ac:chgData name="Daniel Halpin" userId="ae0022c6b97cb6c5" providerId="LiveId" clId="{EF131D7F-0004-4A52-B62F-39DC4CB4EB88}" dt="2026-08-01T13:23:49.760" v="142" actId="20577"/>
          <ac:spMkLst>
            <pc:docMk/>
            <pc:sldMk cId="2574126552" sldId="262"/>
            <ac:spMk id="2" creationId="{7D9201D7-E0F8-C661-3552-53D0E7AB4B2F}"/>
          </ac:spMkLst>
        </pc:spChg>
        <pc:spChg chg="add del mod">
          <ac:chgData name="Daniel Halpin" userId="ae0022c6b97cb6c5" providerId="LiveId" clId="{EF131D7F-0004-4A52-B62F-39DC4CB4EB88}" dt="2026-08-01T13:25:28.181" v="181" actId="478"/>
          <ac:spMkLst>
            <pc:docMk/>
            <pc:sldMk cId="2574126552" sldId="262"/>
            <ac:spMk id="4" creationId="{DAE96218-A3AD-72C6-FEB0-E8D1D7EEDB55}"/>
          </ac:spMkLst>
        </pc:spChg>
        <pc:spChg chg="mod">
          <ac:chgData name="Daniel Halpin" userId="ae0022c6b97cb6c5" providerId="LiveId" clId="{EF131D7F-0004-4A52-B62F-39DC4CB4EB88}" dt="2026-08-01T13:24:04.543" v="145" actId="1076"/>
          <ac:spMkLst>
            <pc:docMk/>
            <pc:sldMk cId="2574126552" sldId="262"/>
            <ac:spMk id="7" creationId="{22D4320A-7F67-D9AD-BE37-4E870270E205}"/>
          </ac:spMkLst>
        </pc:spChg>
        <pc:spChg chg="add del mod">
          <ac:chgData name="Daniel Halpin" userId="ae0022c6b97cb6c5" providerId="LiveId" clId="{EF131D7F-0004-4A52-B62F-39DC4CB4EB88}" dt="2026-08-01T13:25:17.260" v="179" actId="478"/>
          <ac:spMkLst>
            <pc:docMk/>
            <pc:sldMk cId="2574126552" sldId="262"/>
            <ac:spMk id="8" creationId="{885E349F-91C9-A8C9-B5C5-563E8B146264}"/>
          </ac:spMkLst>
        </pc:spChg>
        <pc:spChg chg="add del mod">
          <ac:chgData name="Daniel Halpin" userId="ae0022c6b97cb6c5" providerId="LiveId" clId="{EF131D7F-0004-4A52-B62F-39DC4CB4EB88}" dt="2026-08-01T13:25:10.756" v="177" actId="478"/>
          <ac:spMkLst>
            <pc:docMk/>
            <pc:sldMk cId="2574126552" sldId="262"/>
            <ac:spMk id="10" creationId="{E8180498-F03A-FCFA-BD22-BBF26476399E}"/>
          </ac:spMkLst>
        </pc:spChg>
        <pc:graphicFrameChg chg="mod">
          <ac:chgData name="Daniel Halpin" userId="ae0022c6b97cb6c5" providerId="LiveId" clId="{EF131D7F-0004-4A52-B62F-39DC4CB4EB88}" dt="2026-08-01T13:24:07.040" v="147"/>
          <ac:graphicFrameMkLst>
            <pc:docMk/>
            <pc:sldMk cId="2574126552" sldId="262"/>
            <ac:graphicFrameMk id="6" creationId="{D290406C-2360-3EBB-29F9-1744A182ADA4}"/>
          </ac:graphicFrameMkLst>
        </pc:graphicFrameChg>
      </pc:sldChg>
      <pc:sldChg chg="modSp add mod">
        <pc:chgData name="Daniel Halpin" userId="ae0022c6b97cb6c5" providerId="LiveId" clId="{EF131D7F-0004-4A52-B62F-39DC4CB4EB88}" dt="2026-08-01T19:59:09.084" v="341" actId="1076"/>
        <pc:sldMkLst>
          <pc:docMk/>
          <pc:sldMk cId="2826786219" sldId="263"/>
        </pc:sldMkLst>
        <pc:spChg chg="mod">
          <ac:chgData name="Daniel Halpin" userId="ae0022c6b97cb6c5" providerId="LiveId" clId="{EF131D7F-0004-4A52-B62F-39DC4CB4EB88}" dt="2026-08-01T19:59:09.084" v="341" actId="1076"/>
          <ac:spMkLst>
            <pc:docMk/>
            <pc:sldMk cId="2826786219" sldId="263"/>
            <ac:spMk id="10" creationId="{B4F3581E-CF24-33D2-9141-6BEAEFCD08E7}"/>
          </ac:spMkLst>
        </pc:spChg>
      </pc:sldChg>
      <pc:sldChg chg="add">
        <pc:chgData name="Daniel Halpin" userId="ae0022c6b97cb6c5" providerId="LiveId" clId="{EF131D7F-0004-4A52-B62F-39DC4CB4EB88}" dt="2026-08-01T13:25:13.935" v="178" actId="2890"/>
        <pc:sldMkLst>
          <pc:docMk/>
          <pc:sldMk cId="2167902501" sldId="264"/>
        </pc:sldMkLst>
      </pc:sldChg>
      <pc:sldChg chg="add">
        <pc:chgData name="Daniel Halpin" userId="ae0022c6b97cb6c5" providerId="LiveId" clId="{EF131D7F-0004-4A52-B62F-39DC4CB4EB88}" dt="2026-08-01T13:25:24.348" v="180" actId="2890"/>
        <pc:sldMkLst>
          <pc:docMk/>
          <pc:sldMk cId="2362744726" sldId="265"/>
        </pc:sldMkLst>
      </pc:sldChg>
      <pc:sldChg chg="modSp new del mod">
        <pc:chgData name="Daniel Halpin" userId="ae0022c6b97cb6c5" providerId="LiveId" clId="{EF131D7F-0004-4A52-B62F-39DC4CB4EB88}" dt="2026-08-01T20:41:24.569" v="755" actId="47"/>
        <pc:sldMkLst>
          <pc:docMk/>
          <pc:sldMk cId="935466613" sldId="266"/>
        </pc:sldMkLst>
        <pc:spChg chg="mod">
          <ac:chgData name="Daniel Halpin" userId="ae0022c6b97cb6c5" providerId="LiveId" clId="{EF131D7F-0004-4A52-B62F-39DC4CB4EB88}" dt="2026-08-01T13:27:23.640" v="287" actId="255"/>
          <ac:spMkLst>
            <pc:docMk/>
            <pc:sldMk cId="935466613" sldId="266"/>
            <ac:spMk id="2" creationId="{2FA33A86-6AFE-51EC-F83F-0D0808B5E883}"/>
          </ac:spMkLst>
        </pc:spChg>
      </pc:sldChg>
      <pc:sldChg chg="addSp modSp add mod ord">
        <pc:chgData name="Daniel Halpin" userId="ae0022c6b97cb6c5" providerId="LiveId" clId="{EF131D7F-0004-4A52-B62F-39DC4CB4EB88}" dt="2026-08-01T20:01:11.971" v="359" actId="1076"/>
        <pc:sldMkLst>
          <pc:docMk/>
          <pc:sldMk cId="2146629403" sldId="267"/>
        </pc:sldMkLst>
        <pc:spChg chg="add mod">
          <ac:chgData name="Daniel Halpin" userId="ae0022c6b97cb6c5" providerId="LiveId" clId="{EF131D7F-0004-4A52-B62F-39DC4CB4EB88}" dt="2026-08-01T20:01:11.971" v="359" actId="1076"/>
          <ac:spMkLst>
            <pc:docMk/>
            <pc:sldMk cId="2146629403" sldId="267"/>
            <ac:spMk id="3" creationId="{BAB6163C-6AAE-E202-D25B-2D12001A5E30}"/>
          </ac:spMkLst>
        </pc:spChg>
      </pc:sldChg>
      <pc:sldChg chg="modSp add del mod chgLayout">
        <pc:chgData name="Daniel Halpin" userId="ae0022c6b97cb6c5" providerId="LiveId" clId="{EF131D7F-0004-4A52-B62F-39DC4CB4EB88}" dt="2026-08-01T21:52:09.759" v="803" actId="47"/>
        <pc:sldMkLst>
          <pc:docMk/>
          <pc:sldMk cId="1724751629" sldId="268"/>
        </pc:sldMkLst>
        <pc:spChg chg="mod ord">
          <ac:chgData name="Daniel Halpin" userId="ae0022c6b97cb6c5" providerId="LiveId" clId="{EF131D7F-0004-4A52-B62F-39DC4CB4EB88}" dt="2026-08-01T13:28:46.515" v="294" actId="700"/>
          <ac:spMkLst>
            <pc:docMk/>
            <pc:sldMk cId="1724751629" sldId="268"/>
            <ac:spMk id="2" creationId="{7DF770A7-C187-5739-8298-406D8AB3FFB5}"/>
          </ac:spMkLst>
        </pc:spChg>
        <pc:spChg chg="mod ord">
          <ac:chgData name="Daniel Halpin" userId="ae0022c6b97cb6c5" providerId="LiveId" clId="{EF131D7F-0004-4A52-B62F-39DC4CB4EB88}" dt="2026-08-01T13:28:54.562" v="296" actId="20577"/>
          <ac:spMkLst>
            <pc:docMk/>
            <pc:sldMk cId="1724751629" sldId="268"/>
            <ac:spMk id="3" creationId="{9C4D5DD5-7F7E-C280-408B-F31777D007B7}"/>
          </ac:spMkLst>
        </pc:spChg>
      </pc:sldChg>
      <pc:sldChg chg="add del">
        <pc:chgData name="Daniel Halpin" userId="ae0022c6b97cb6c5" providerId="LiveId" clId="{EF131D7F-0004-4A52-B62F-39DC4CB4EB88}" dt="2026-08-01T13:29:00.905" v="297" actId="47"/>
        <pc:sldMkLst>
          <pc:docMk/>
          <pc:sldMk cId="1011409498" sldId="269"/>
        </pc:sldMkLst>
      </pc:sldChg>
      <pc:sldChg chg="modSp add mod ord">
        <pc:chgData name="Daniel Halpin" userId="ae0022c6b97cb6c5" providerId="LiveId" clId="{EF131D7F-0004-4A52-B62F-39DC4CB4EB88}" dt="2026-08-01T20:41:06.170" v="751" actId="20577"/>
        <pc:sldMkLst>
          <pc:docMk/>
          <pc:sldMk cId="3330475987" sldId="269"/>
        </pc:sldMkLst>
        <pc:spChg chg="mod">
          <ac:chgData name="Daniel Halpin" userId="ae0022c6b97cb6c5" providerId="LiveId" clId="{EF131D7F-0004-4A52-B62F-39DC4CB4EB88}" dt="2026-08-01T20:41:06.170" v="751" actId="20577"/>
          <ac:spMkLst>
            <pc:docMk/>
            <pc:sldMk cId="3330475987" sldId="269"/>
            <ac:spMk id="2" creationId="{36FDA93F-BF26-3C87-F2F2-FC78B7316A07}"/>
          </ac:spMkLst>
        </pc:spChg>
      </pc:sldChg>
      <pc:sldChg chg="modSp add mod">
        <pc:chgData name="Daniel Halpin" userId="ae0022c6b97cb6c5" providerId="LiveId" clId="{EF131D7F-0004-4A52-B62F-39DC4CB4EB88}" dt="2026-08-01T20:41:09.312" v="752" actId="20577"/>
        <pc:sldMkLst>
          <pc:docMk/>
          <pc:sldMk cId="2359239050" sldId="270"/>
        </pc:sldMkLst>
        <pc:spChg chg="mod">
          <ac:chgData name="Daniel Halpin" userId="ae0022c6b97cb6c5" providerId="LiveId" clId="{EF131D7F-0004-4A52-B62F-39DC4CB4EB88}" dt="2026-08-01T20:41:09.312" v="752" actId="20577"/>
          <ac:spMkLst>
            <pc:docMk/>
            <pc:sldMk cId="2359239050" sldId="270"/>
            <ac:spMk id="2" creationId="{DBB8CFE1-BF9D-31B6-FCD3-5F512ADFCE19}"/>
          </ac:spMkLst>
        </pc:spChg>
        <pc:spChg chg="mod">
          <ac:chgData name="Daniel Halpin" userId="ae0022c6b97cb6c5" providerId="LiveId" clId="{EF131D7F-0004-4A52-B62F-39DC4CB4EB88}" dt="2026-08-01T13:30:31.386" v="332" actId="114"/>
          <ac:spMkLst>
            <pc:docMk/>
            <pc:sldMk cId="2359239050" sldId="270"/>
            <ac:spMk id="3" creationId="{7C78CBC2-D3A2-B58F-D972-5256F7D8D297}"/>
          </ac:spMkLst>
        </pc:spChg>
      </pc:sldChg>
      <pc:sldChg chg="modSp add mod">
        <pc:chgData name="Daniel Halpin" userId="ae0022c6b97cb6c5" providerId="LiveId" clId="{EF131D7F-0004-4A52-B62F-39DC4CB4EB88}" dt="2026-08-01T20:41:12.389" v="753" actId="20577"/>
        <pc:sldMkLst>
          <pc:docMk/>
          <pc:sldMk cId="2806640188" sldId="271"/>
        </pc:sldMkLst>
        <pc:spChg chg="mod">
          <ac:chgData name="Daniel Halpin" userId="ae0022c6b97cb6c5" providerId="LiveId" clId="{EF131D7F-0004-4A52-B62F-39DC4CB4EB88}" dt="2026-08-01T20:41:12.389" v="753" actId="20577"/>
          <ac:spMkLst>
            <pc:docMk/>
            <pc:sldMk cId="2806640188" sldId="271"/>
            <ac:spMk id="2" creationId="{7ED526E1-FA1E-CDAD-2E21-7125A2D14C8A}"/>
          </ac:spMkLst>
        </pc:spChg>
        <pc:spChg chg="mod">
          <ac:chgData name="Daniel Halpin" userId="ae0022c6b97cb6c5" providerId="LiveId" clId="{EF131D7F-0004-4A52-B62F-39DC4CB4EB88}" dt="2026-08-01T13:44:20.252" v="340" actId="113"/>
          <ac:spMkLst>
            <pc:docMk/>
            <pc:sldMk cId="2806640188" sldId="271"/>
            <ac:spMk id="3" creationId="{59B23A2A-8566-BB90-0E85-B69DE9B8613F}"/>
          </ac:spMkLst>
        </pc:spChg>
      </pc:sldChg>
      <pc:sldChg chg="modSp add mod">
        <pc:chgData name="Daniel Halpin" userId="ae0022c6b97cb6c5" providerId="LiveId" clId="{EF131D7F-0004-4A52-B62F-39DC4CB4EB88}" dt="2026-08-01T20:41:15.571" v="754" actId="20577"/>
        <pc:sldMkLst>
          <pc:docMk/>
          <pc:sldMk cId="968621481" sldId="272"/>
        </pc:sldMkLst>
        <pc:spChg chg="mod">
          <ac:chgData name="Daniel Halpin" userId="ae0022c6b97cb6c5" providerId="LiveId" clId="{EF131D7F-0004-4A52-B62F-39DC4CB4EB88}" dt="2026-08-01T20:41:15.571" v="754" actId="20577"/>
          <ac:spMkLst>
            <pc:docMk/>
            <pc:sldMk cId="968621481" sldId="272"/>
            <ac:spMk id="2" creationId="{C3AFB303-DDAF-638F-D8B2-EBEF7401B303}"/>
          </ac:spMkLst>
        </pc:spChg>
        <pc:spChg chg="mod">
          <ac:chgData name="Daniel Halpin" userId="ae0022c6b97cb6c5" providerId="LiveId" clId="{EF131D7F-0004-4A52-B62F-39DC4CB4EB88}" dt="2026-08-01T13:44:14.812" v="339" actId="113"/>
          <ac:spMkLst>
            <pc:docMk/>
            <pc:sldMk cId="968621481" sldId="272"/>
            <ac:spMk id="3" creationId="{FEAE36EB-2034-A278-26AB-061D21410A1F}"/>
          </ac:spMkLst>
        </pc:spChg>
      </pc:sldChg>
      <pc:sldChg chg="addSp modSp add mod">
        <pc:chgData name="Daniel Halpin" userId="ae0022c6b97cb6c5" providerId="LiveId" clId="{EF131D7F-0004-4A52-B62F-39DC4CB4EB88}" dt="2026-08-01T20:03:30.451" v="516" actId="20577"/>
        <pc:sldMkLst>
          <pc:docMk/>
          <pc:sldMk cId="1044094908" sldId="273"/>
        </pc:sldMkLst>
        <pc:spChg chg="add mod">
          <ac:chgData name="Daniel Halpin" userId="ae0022c6b97cb6c5" providerId="LiveId" clId="{EF131D7F-0004-4A52-B62F-39DC4CB4EB88}" dt="2026-08-01T20:03:30.451" v="516" actId="20577"/>
          <ac:spMkLst>
            <pc:docMk/>
            <pc:sldMk cId="1044094908" sldId="273"/>
            <ac:spMk id="4" creationId="{3B88DF28-774D-8D48-B365-83D54C21037C}"/>
          </ac:spMkLst>
        </pc:spChg>
      </pc:sldChg>
      <pc:sldChg chg="add">
        <pc:chgData name="Daniel Halpin" userId="ae0022c6b97cb6c5" providerId="LiveId" clId="{EF131D7F-0004-4A52-B62F-39DC4CB4EB88}" dt="2026-08-01T20:03:15.189" v="511" actId="2890"/>
        <pc:sldMkLst>
          <pc:docMk/>
          <pc:sldMk cId="3181473358" sldId="274"/>
        </pc:sldMkLst>
      </pc:sldChg>
      <pc:sldChg chg="add">
        <pc:chgData name="Daniel Halpin" userId="ae0022c6b97cb6c5" providerId="LiveId" clId="{EF131D7F-0004-4A52-B62F-39DC4CB4EB88}" dt="2026-08-01T20:03:20.571" v="513" actId="2890"/>
        <pc:sldMkLst>
          <pc:docMk/>
          <pc:sldMk cId="1709836933" sldId="275"/>
        </pc:sldMkLst>
      </pc:sldChg>
      <pc:sldChg chg="add">
        <pc:chgData name="Daniel Halpin" userId="ae0022c6b97cb6c5" providerId="LiveId" clId="{EF131D7F-0004-4A52-B62F-39DC4CB4EB88}" dt="2026-08-01T20:03:27.839" v="515" actId="2890"/>
        <pc:sldMkLst>
          <pc:docMk/>
          <pc:sldMk cId="11630162" sldId="276"/>
        </pc:sldMkLst>
      </pc:sldChg>
      <pc:sldChg chg="addSp delSp modSp new mod setBg">
        <pc:chgData name="Daniel Halpin" userId="ae0022c6b97cb6c5" providerId="LiveId" clId="{EF131D7F-0004-4A52-B62F-39DC4CB4EB88}" dt="2026-08-01T21:52:04.005" v="802" actId="1035"/>
        <pc:sldMkLst>
          <pc:docMk/>
          <pc:sldMk cId="1556193840" sldId="277"/>
        </pc:sldMkLst>
        <pc:spChg chg="del">
          <ac:chgData name="Daniel Halpin" userId="ae0022c6b97cb6c5" providerId="LiveId" clId="{EF131D7F-0004-4A52-B62F-39DC4CB4EB88}" dt="2026-08-01T20:09:07.700" v="520" actId="26606"/>
          <ac:spMkLst>
            <pc:docMk/>
            <pc:sldMk cId="1556193840" sldId="277"/>
            <ac:spMk id="2" creationId="{B737D5E8-EDAC-CDCE-77F5-D5FDC5D90C5C}"/>
          </ac:spMkLst>
        </pc:spChg>
        <pc:spChg chg="del">
          <ac:chgData name="Daniel Halpin" userId="ae0022c6b97cb6c5" providerId="LiveId" clId="{EF131D7F-0004-4A52-B62F-39DC4CB4EB88}" dt="2026-08-01T20:09:07.700" v="520" actId="26606"/>
          <ac:spMkLst>
            <pc:docMk/>
            <pc:sldMk cId="1556193840" sldId="277"/>
            <ac:spMk id="3" creationId="{BB39DEC8-5193-FA74-8957-B1E93CDFA3BC}"/>
          </ac:spMkLst>
        </pc:spChg>
        <pc:spChg chg="add del mod">
          <ac:chgData name="Daniel Halpin" userId="ae0022c6b97cb6c5" providerId="LiveId" clId="{EF131D7F-0004-4A52-B62F-39DC4CB4EB88}" dt="2026-08-01T21:50:23.997" v="788" actId="26606"/>
          <ac:spMkLst>
            <pc:docMk/>
            <pc:sldMk cId="1556193840" sldId="277"/>
            <ac:spMk id="6" creationId="{A5DA1CB2-EF2B-E191-2005-FCF3174F3F9B}"/>
          </ac:spMkLst>
        </pc:spChg>
        <pc:spChg chg="add del">
          <ac:chgData name="Daniel Halpin" userId="ae0022c6b97cb6c5" providerId="LiveId" clId="{EF131D7F-0004-4A52-B62F-39DC4CB4EB88}" dt="2026-08-01T21:50:23.997" v="788" actId="26606"/>
          <ac:spMkLst>
            <pc:docMk/>
            <pc:sldMk cId="1556193840" sldId="277"/>
            <ac:spMk id="9" creationId="{42A4FC2C-047E-45A5-965D-8E1E3BF09BC6}"/>
          </ac:spMkLst>
        </pc:spChg>
        <pc:spChg chg="add del mod">
          <ac:chgData name="Daniel Halpin" userId="ae0022c6b97cb6c5" providerId="LiveId" clId="{EF131D7F-0004-4A52-B62F-39DC4CB4EB88}" dt="2026-08-01T21:51:52.471" v="800" actId="26606"/>
          <ac:spMkLst>
            <pc:docMk/>
            <pc:sldMk cId="1556193840" sldId="277"/>
            <ac:spMk id="10" creationId="{F0E094C9-1E56-43E7-FF22-D76D8B248C6F}"/>
          </ac:spMkLst>
        </pc:spChg>
        <pc:spChg chg="add del">
          <ac:chgData name="Daniel Halpin" userId="ae0022c6b97cb6c5" providerId="LiveId" clId="{EF131D7F-0004-4A52-B62F-39DC4CB4EB88}" dt="2026-08-01T21:51:52.471" v="800" actId="26606"/>
          <ac:spMkLst>
            <pc:docMk/>
            <pc:sldMk cId="1556193840" sldId="277"/>
            <ac:spMk id="14" creationId="{42A4FC2C-047E-45A5-965D-8E1E3BF09BC6}"/>
          </ac:spMkLst>
        </pc:spChg>
        <pc:spChg chg="add">
          <ac:chgData name="Daniel Halpin" userId="ae0022c6b97cb6c5" providerId="LiveId" clId="{EF131D7F-0004-4A52-B62F-39DC4CB4EB88}" dt="2026-08-01T21:51:52.471" v="800" actId="26606"/>
          <ac:spMkLst>
            <pc:docMk/>
            <pc:sldMk cId="1556193840" sldId="277"/>
            <ac:spMk id="16" creationId="{42A4FC2C-047E-45A5-965D-8E1E3BF09BC6}"/>
          </ac:spMkLst>
        </pc:spChg>
        <pc:spChg chg="add del">
          <ac:chgData name="Daniel Halpin" userId="ae0022c6b97cb6c5" providerId="LiveId" clId="{EF131D7F-0004-4A52-B62F-39DC4CB4EB88}" dt="2026-08-01T21:50:53.639" v="793" actId="26606"/>
          <ac:spMkLst>
            <pc:docMk/>
            <pc:sldMk cId="1556193840" sldId="277"/>
            <ac:spMk id="19" creationId="{42A4FC2C-047E-45A5-965D-8E1E3BF09BC6}"/>
          </ac:spMkLst>
        </pc:spChg>
        <pc:picChg chg="add del mod modCrop">
          <ac:chgData name="Daniel Halpin" userId="ae0022c6b97cb6c5" providerId="LiveId" clId="{EF131D7F-0004-4A52-B62F-39DC4CB4EB88}" dt="2026-08-01T21:50:04.316" v="785" actId="478"/>
          <ac:picMkLst>
            <pc:docMk/>
            <pc:sldMk cId="1556193840" sldId="277"/>
            <ac:picMk id="4" creationId="{96D5C554-5363-E919-078D-77583BDE007F}"/>
          </ac:picMkLst>
        </pc:picChg>
        <pc:picChg chg="add del mod">
          <ac:chgData name="Daniel Halpin" userId="ae0022c6b97cb6c5" providerId="LiveId" clId="{EF131D7F-0004-4A52-B62F-39DC4CB4EB88}" dt="2026-08-01T21:50:48.642" v="789" actId="478"/>
          <ac:picMkLst>
            <pc:docMk/>
            <pc:sldMk cId="1556193840" sldId="277"/>
            <ac:picMk id="7" creationId="{D4F971B9-B54B-B5C9-6629-F4013B8D82AC}"/>
          </ac:picMkLst>
        </pc:picChg>
        <pc:picChg chg="add del mod">
          <ac:chgData name="Daniel Halpin" userId="ae0022c6b97cb6c5" providerId="LiveId" clId="{EF131D7F-0004-4A52-B62F-39DC4CB4EB88}" dt="2026-08-01T21:50:56.821" v="794" actId="478"/>
          <ac:picMkLst>
            <pc:docMk/>
            <pc:sldMk cId="1556193840" sldId="277"/>
            <ac:picMk id="11" creationId="{004D1A14-C60E-6C8E-D568-634388483FAD}"/>
          </ac:picMkLst>
        </pc:picChg>
        <pc:picChg chg="add del">
          <ac:chgData name="Daniel Halpin" userId="ae0022c6b97cb6c5" providerId="LiveId" clId="{EF131D7F-0004-4A52-B62F-39DC4CB4EB88}" dt="2026-08-01T21:51:50.002" v="797" actId="478"/>
          <ac:picMkLst>
            <pc:docMk/>
            <pc:sldMk cId="1556193840" sldId="277"/>
            <ac:picMk id="12" creationId="{53A27A71-6385-B545-9C68-263876A206BC}"/>
          </ac:picMkLst>
        </pc:picChg>
        <pc:picChg chg="add mod">
          <ac:chgData name="Daniel Halpin" userId="ae0022c6b97cb6c5" providerId="LiveId" clId="{EF131D7F-0004-4A52-B62F-39DC4CB4EB88}" dt="2026-08-01T21:52:04.005" v="802" actId="1035"/>
          <ac:picMkLst>
            <pc:docMk/>
            <pc:sldMk cId="1556193840" sldId="277"/>
            <ac:picMk id="13" creationId="{CD0E805B-3564-F998-0D69-A278F89EA7EE}"/>
          </ac:picMkLst>
        </pc:picChg>
      </pc:sldChg>
      <pc:sldChg chg="add">
        <pc:chgData name="Daniel Halpin" userId="ae0022c6b97cb6c5" providerId="LiveId" clId="{EF131D7F-0004-4A52-B62F-39DC4CB4EB88}" dt="2026-08-01T20:19:25.944" v="521"/>
        <pc:sldMkLst>
          <pc:docMk/>
          <pc:sldMk cId="1087185013" sldId="305"/>
        </pc:sldMkLst>
      </pc:sldChg>
      <pc:sldChg chg="addSp delSp modSp new mod">
        <pc:chgData name="Daniel Halpin" userId="ae0022c6b97cb6c5" providerId="LiveId" clId="{EF131D7F-0004-4A52-B62F-39DC4CB4EB88}" dt="2026-08-01T20:21:34.534" v="551" actId="1076"/>
        <pc:sldMkLst>
          <pc:docMk/>
          <pc:sldMk cId="2223884771" sldId="306"/>
        </pc:sldMkLst>
        <pc:spChg chg="del">
          <ac:chgData name="Daniel Halpin" userId="ae0022c6b97cb6c5" providerId="LiveId" clId="{EF131D7F-0004-4A52-B62F-39DC4CB4EB88}" dt="2026-08-01T20:19:40.259" v="524"/>
          <ac:spMkLst>
            <pc:docMk/>
            <pc:sldMk cId="2223884771" sldId="306"/>
            <ac:spMk id="3" creationId="{0DF1B8F2-D244-DAC5-746B-B3F3E6016B9F}"/>
          </ac:spMkLst>
        </pc:spChg>
        <pc:spChg chg="add mod">
          <ac:chgData name="Daniel Halpin" userId="ae0022c6b97cb6c5" providerId="LiveId" clId="{EF131D7F-0004-4A52-B62F-39DC4CB4EB88}" dt="2026-08-01T20:20:40.391" v="535" actId="14100"/>
          <ac:spMkLst>
            <pc:docMk/>
            <pc:sldMk cId="2223884771" sldId="306"/>
            <ac:spMk id="6" creationId="{89B080D0-F5C3-FC48-2463-5A87F68E78A5}"/>
          </ac:spMkLst>
        </pc:spChg>
        <pc:spChg chg="add mod">
          <ac:chgData name="Daniel Halpin" userId="ae0022c6b97cb6c5" providerId="LiveId" clId="{EF131D7F-0004-4A52-B62F-39DC4CB4EB88}" dt="2026-08-01T20:20:57.741" v="540" actId="1076"/>
          <ac:spMkLst>
            <pc:docMk/>
            <pc:sldMk cId="2223884771" sldId="306"/>
            <ac:spMk id="8" creationId="{95B911E3-51B5-EDA6-D225-FC3A3736E9C2}"/>
          </ac:spMkLst>
        </pc:spChg>
        <pc:spChg chg="add mod">
          <ac:chgData name="Daniel Halpin" userId="ae0022c6b97cb6c5" providerId="LiveId" clId="{EF131D7F-0004-4A52-B62F-39DC4CB4EB88}" dt="2026-08-01T20:21:06.211" v="543" actId="207"/>
          <ac:spMkLst>
            <pc:docMk/>
            <pc:sldMk cId="2223884771" sldId="306"/>
            <ac:spMk id="10" creationId="{63CD7F2D-5B2E-8732-CC24-F59B953C6DC1}"/>
          </ac:spMkLst>
        </pc:spChg>
        <pc:spChg chg="add mod">
          <ac:chgData name="Daniel Halpin" userId="ae0022c6b97cb6c5" providerId="LiveId" clId="{EF131D7F-0004-4A52-B62F-39DC4CB4EB88}" dt="2026-08-01T20:21:25.139" v="548" actId="207"/>
          <ac:spMkLst>
            <pc:docMk/>
            <pc:sldMk cId="2223884771" sldId="306"/>
            <ac:spMk id="12" creationId="{6EC85CBC-7A9F-542C-9753-BFD805E3F4E2}"/>
          </ac:spMkLst>
        </pc:spChg>
        <pc:spChg chg="add mod">
          <ac:chgData name="Daniel Halpin" userId="ae0022c6b97cb6c5" providerId="LiveId" clId="{EF131D7F-0004-4A52-B62F-39DC4CB4EB88}" dt="2026-08-01T20:21:34.534" v="551" actId="1076"/>
          <ac:spMkLst>
            <pc:docMk/>
            <pc:sldMk cId="2223884771" sldId="306"/>
            <ac:spMk id="14" creationId="{4EE83F26-DC0C-9B14-9225-347BA207F6E3}"/>
          </ac:spMkLst>
        </pc:spChg>
        <pc:picChg chg="add mod ord">
          <ac:chgData name="Daniel Halpin" userId="ae0022c6b97cb6c5" providerId="LiveId" clId="{EF131D7F-0004-4A52-B62F-39DC4CB4EB88}" dt="2026-08-01T20:20:01.177" v="529" actId="14100"/>
          <ac:picMkLst>
            <pc:docMk/>
            <pc:sldMk cId="2223884771" sldId="306"/>
            <ac:picMk id="5" creationId="{383BAC17-BA15-F5B6-308D-7226E2417ABA}"/>
          </ac:picMkLst>
        </pc:picChg>
      </pc:sldChg>
      <pc:sldChg chg="add">
        <pc:chgData name="Daniel Halpin" userId="ae0022c6b97cb6c5" providerId="LiveId" clId="{EF131D7F-0004-4A52-B62F-39DC4CB4EB88}" dt="2026-08-01T20:20:09.968" v="530" actId="2890"/>
        <pc:sldMkLst>
          <pc:docMk/>
          <pc:sldMk cId="3814572397" sldId="307"/>
        </pc:sldMkLst>
      </pc:sldChg>
      <pc:sldChg chg="delSp add mod">
        <pc:chgData name="Daniel Halpin" userId="ae0022c6b97cb6c5" providerId="LiveId" clId="{EF131D7F-0004-4A52-B62F-39DC4CB4EB88}" dt="2026-08-01T20:22:40.186" v="553" actId="478"/>
        <pc:sldMkLst>
          <pc:docMk/>
          <pc:sldMk cId="4264045240" sldId="308"/>
        </pc:sldMkLst>
        <pc:spChg chg="del">
          <ac:chgData name="Daniel Halpin" userId="ae0022c6b97cb6c5" providerId="LiveId" clId="{EF131D7F-0004-4A52-B62F-39DC4CB4EB88}" dt="2026-08-01T20:22:40.186" v="553" actId="478"/>
          <ac:spMkLst>
            <pc:docMk/>
            <pc:sldMk cId="4264045240" sldId="308"/>
            <ac:spMk id="6" creationId="{BED3BDC4-3443-03AE-712F-BEC10D93BD08}"/>
          </ac:spMkLst>
        </pc:spChg>
      </pc:sldChg>
      <pc:sldChg chg="delSp add mod">
        <pc:chgData name="Daniel Halpin" userId="ae0022c6b97cb6c5" providerId="LiveId" clId="{EF131D7F-0004-4A52-B62F-39DC4CB4EB88}" dt="2026-08-01T20:22:46.497" v="555" actId="478"/>
        <pc:sldMkLst>
          <pc:docMk/>
          <pc:sldMk cId="1299585771" sldId="309"/>
        </pc:sldMkLst>
        <pc:spChg chg="del">
          <ac:chgData name="Daniel Halpin" userId="ae0022c6b97cb6c5" providerId="LiveId" clId="{EF131D7F-0004-4A52-B62F-39DC4CB4EB88}" dt="2026-08-01T20:22:46.497" v="555" actId="478"/>
          <ac:spMkLst>
            <pc:docMk/>
            <pc:sldMk cId="1299585771" sldId="309"/>
            <ac:spMk id="8" creationId="{733B505B-892A-81BA-A8DA-4D9FB4A4AFF9}"/>
          </ac:spMkLst>
        </pc:spChg>
      </pc:sldChg>
      <pc:sldChg chg="delSp add mod">
        <pc:chgData name="Daniel Halpin" userId="ae0022c6b97cb6c5" providerId="LiveId" clId="{EF131D7F-0004-4A52-B62F-39DC4CB4EB88}" dt="2026-08-01T20:22:53.481" v="557" actId="478"/>
        <pc:sldMkLst>
          <pc:docMk/>
          <pc:sldMk cId="188535638" sldId="310"/>
        </pc:sldMkLst>
        <pc:spChg chg="del">
          <ac:chgData name="Daniel Halpin" userId="ae0022c6b97cb6c5" providerId="LiveId" clId="{EF131D7F-0004-4A52-B62F-39DC4CB4EB88}" dt="2026-08-01T20:22:53.481" v="557" actId="478"/>
          <ac:spMkLst>
            <pc:docMk/>
            <pc:sldMk cId="188535638" sldId="310"/>
            <ac:spMk id="10" creationId="{30B2C3D0-D90D-67DD-FBC7-6DEABD7FA5F0}"/>
          </ac:spMkLst>
        </pc:spChg>
      </pc:sldChg>
      <pc:sldChg chg="addSp delSp modSp add mod">
        <pc:chgData name="Daniel Halpin" userId="ae0022c6b97cb6c5" providerId="LiveId" clId="{EF131D7F-0004-4A52-B62F-39DC4CB4EB88}" dt="2026-08-01T20:24:45.571" v="570" actId="478"/>
        <pc:sldMkLst>
          <pc:docMk/>
          <pc:sldMk cId="3353064958" sldId="311"/>
        </pc:sldMkLst>
        <pc:spChg chg="add del">
          <ac:chgData name="Daniel Halpin" userId="ae0022c6b97cb6c5" providerId="LiveId" clId="{EF131D7F-0004-4A52-B62F-39DC4CB4EB88}" dt="2026-08-01T20:24:45.571" v="570" actId="478"/>
          <ac:spMkLst>
            <pc:docMk/>
            <pc:sldMk cId="3353064958" sldId="311"/>
            <ac:spMk id="12" creationId="{43EC9E8B-7FE3-B07A-BB72-9FD3D74DE5DC}"/>
          </ac:spMkLst>
        </pc:spChg>
        <pc:picChg chg="mod">
          <ac:chgData name="Daniel Halpin" userId="ae0022c6b97cb6c5" providerId="LiveId" clId="{EF131D7F-0004-4A52-B62F-39DC4CB4EB88}" dt="2026-08-01T20:24:41.412" v="568" actId="1035"/>
          <ac:picMkLst>
            <pc:docMk/>
            <pc:sldMk cId="3353064958" sldId="311"/>
            <ac:picMk id="5" creationId="{D3F1E45C-8AFA-0861-A6BC-8B0D81E78872}"/>
          </ac:picMkLst>
        </pc:picChg>
      </pc:sldChg>
      <pc:sldChg chg="modSp add mod ord">
        <pc:chgData name="Daniel Halpin" userId="ae0022c6b97cb6c5" providerId="LiveId" clId="{EF131D7F-0004-4A52-B62F-39DC4CB4EB88}" dt="2026-08-01T20:40:42.740" v="748" actId="20577"/>
        <pc:sldMkLst>
          <pc:docMk/>
          <pc:sldMk cId="1628536420" sldId="312"/>
        </pc:sldMkLst>
        <pc:spChg chg="mod">
          <ac:chgData name="Daniel Halpin" userId="ae0022c6b97cb6c5" providerId="LiveId" clId="{EF131D7F-0004-4A52-B62F-39DC4CB4EB88}" dt="2026-08-01T20:40:42.740" v="748" actId="20577"/>
          <ac:spMkLst>
            <pc:docMk/>
            <pc:sldMk cId="1628536420" sldId="312"/>
            <ac:spMk id="2" creationId="{DB52491B-3AE3-85C0-2BC2-8BC20B61F000}"/>
          </ac:spMkLst>
        </pc:spChg>
      </pc:sldChg>
      <pc:sldChg chg="modSp add mod">
        <pc:chgData name="Daniel Halpin" userId="ae0022c6b97cb6c5" providerId="LiveId" clId="{EF131D7F-0004-4A52-B62F-39DC4CB4EB88}" dt="2026-08-01T20:40:39.761" v="747" actId="20577"/>
        <pc:sldMkLst>
          <pc:docMk/>
          <pc:sldMk cId="2722305920" sldId="313"/>
        </pc:sldMkLst>
        <pc:spChg chg="mod">
          <ac:chgData name="Daniel Halpin" userId="ae0022c6b97cb6c5" providerId="LiveId" clId="{EF131D7F-0004-4A52-B62F-39DC4CB4EB88}" dt="2026-08-01T20:40:39.761" v="747" actId="20577"/>
          <ac:spMkLst>
            <pc:docMk/>
            <pc:sldMk cId="2722305920" sldId="313"/>
            <ac:spMk id="2" creationId="{5F50C9C6-E061-0919-52E6-472AF07F422A}"/>
          </ac:spMkLst>
        </pc:spChg>
        <pc:spChg chg="mod">
          <ac:chgData name="Daniel Halpin" userId="ae0022c6b97cb6c5" providerId="LiveId" clId="{EF131D7F-0004-4A52-B62F-39DC4CB4EB88}" dt="2026-08-01T20:34:43.024" v="665" actId="20577"/>
          <ac:spMkLst>
            <pc:docMk/>
            <pc:sldMk cId="2722305920" sldId="313"/>
            <ac:spMk id="3" creationId="{DB2C1AAF-11B8-C64A-FD7E-F8C8F0578B0D}"/>
          </ac:spMkLst>
        </pc:spChg>
      </pc:sldChg>
      <pc:sldChg chg="modSp add mod">
        <pc:chgData name="Daniel Halpin" userId="ae0022c6b97cb6c5" providerId="LiveId" clId="{EF131D7F-0004-4A52-B62F-39DC4CB4EB88}" dt="2026-08-01T20:40:48.898" v="749" actId="20577"/>
        <pc:sldMkLst>
          <pc:docMk/>
          <pc:sldMk cId="1712072588" sldId="314"/>
        </pc:sldMkLst>
        <pc:spChg chg="mod">
          <ac:chgData name="Daniel Halpin" userId="ae0022c6b97cb6c5" providerId="LiveId" clId="{EF131D7F-0004-4A52-B62F-39DC4CB4EB88}" dt="2026-08-01T20:40:48.898" v="749" actId="20577"/>
          <ac:spMkLst>
            <pc:docMk/>
            <pc:sldMk cId="1712072588" sldId="314"/>
            <ac:spMk id="2" creationId="{CB55D9BE-F9EE-1BAF-3390-4C61DD75B454}"/>
          </ac:spMkLst>
        </pc:spChg>
        <pc:spChg chg="mod">
          <ac:chgData name="Daniel Halpin" userId="ae0022c6b97cb6c5" providerId="LiveId" clId="{EF131D7F-0004-4A52-B62F-39DC4CB4EB88}" dt="2026-08-01T20:35:09.286" v="681" actId="20577"/>
          <ac:spMkLst>
            <pc:docMk/>
            <pc:sldMk cId="1712072588" sldId="314"/>
            <ac:spMk id="3" creationId="{A4059D62-6098-A7D2-E02D-FC7451EAAE89}"/>
          </ac:spMkLst>
        </pc:spChg>
      </pc:sldChg>
      <pc:sldChg chg="addSp modSp add mod">
        <pc:chgData name="Daniel Halpin" userId="ae0022c6b97cb6c5" providerId="LiveId" clId="{EF131D7F-0004-4A52-B62F-39DC4CB4EB88}" dt="2026-08-01T21:53:58.264" v="806" actId="20577"/>
        <pc:sldMkLst>
          <pc:docMk/>
          <pc:sldMk cId="346937139" sldId="315"/>
        </pc:sldMkLst>
        <pc:spChg chg="mod">
          <ac:chgData name="Daniel Halpin" userId="ae0022c6b97cb6c5" providerId="LiveId" clId="{EF131D7F-0004-4A52-B62F-39DC4CB4EB88}" dt="2026-08-01T20:40:51.937" v="750" actId="20577"/>
          <ac:spMkLst>
            <pc:docMk/>
            <pc:sldMk cId="346937139" sldId="315"/>
            <ac:spMk id="2" creationId="{07509BFE-7127-D087-7CBD-56D8CFEF4F36}"/>
          </ac:spMkLst>
        </pc:spChg>
        <pc:spChg chg="mod">
          <ac:chgData name="Daniel Halpin" userId="ae0022c6b97cb6c5" providerId="LiveId" clId="{EF131D7F-0004-4A52-B62F-39DC4CB4EB88}" dt="2026-08-01T21:53:58.264" v="806" actId="20577"/>
          <ac:spMkLst>
            <pc:docMk/>
            <pc:sldMk cId="346937139" sldId="315"/>
            <ac:spMk id="3" creationId="{470954E8-01A9-3847-F51B-C168B6C599C2}"/>
          </ac:spMkLst>
        </pc:spChg>
        <pc:picChg chg="add">
          <ac:chgData name="Daniel Halpin" userId="ae0022c6b97cb6c5" providerId="LiveId" clId="{EF131D7F-0004-4A52-B62F-39DC4CB4EB88}" dt="2026-08-01T21:53:52.762" v="804"/>
          <ac:picMkLst>
            <pc:docMk/>
            <pc:sldMk cId="346937139" sldId="315"/>
            <ac:picMk id="4" creationId="{25A944FA-A2AD-9338-B28E-F036167C0B0C}"/>
          </ac:picMkLst>
        </pc:picChg>
      </pc:sldChg>
      <pc:sldChg chg="modSp add mod">
        <pc:chgData name="Daniel Halpin" userId="ae0022c6b97cb6c5" providerId="LiveId" clId="{EF131D7F-0004-4A52-B62F-39DC4CB4EB88}" dt="2026-08-01T20:40:35.800" v="746" actId="20577"/>
        <pc:sldMkLst>
          <pc:docMk/>
          <pc:sldMk cId="1454677367" sldId="316"/>
        </pc:sldMkLst>
        <pc:spChg chg="mod">
          <ac:chgData name="Daniel Halpin" userId="ae0022c6b97cb6c5" providerId="LiveId" clId="{EF131D7F-0004-4A52-B62F-39DC4CB4EB88}" dt="2026-08-01T20:40:35.800" v="746" actId="20577"/>
          <ac:spMkLst>
            <pc:docMk/>
            <pc:sldMk cId="1454677367" sldId="316"/>
            <ac:spMk id="2" creationId="{6269C979-AFCE-EB7B-9472-35EBACA17101}"/>
          </ac:spMkLst>
        </pc:spChg>
        <pc:spChg chg="mod">
          <ac:chgData name="Daniel Halpin" userId="ae0022c6b97cb6c5" providerId="LiveId" clId="{EF131D7F-0004-4A52-B62F-39DC4CB4EB88}" dt="2026-08-01T20:37:04.201" v="726" actId="207"/>
          <ac:spMkLst>
            <pc:docMk/>
            <pc:sldMk cId="1454677367" sldId="316"/>
            <ac:spMk id="3" creationId="{2C9875F5-922B-D139-171C-8FCFFF8DA0F3}"/>
          </ac:spMkLst>
        </pc:spChg>
      </pc:sldChg>
      <pc:sldChg chg="modSp add mod">
        <pc:chgData name="Daniel Halpin" userId="ae0022c6b97cb6c5" providerId="LiveId" clId="{EF131D7F-0004-4A52-B62F-39DC4CB4EB88}" dt="2026-08-01T20:40:30.361" v="745" actId="20577"/>
        <pc:sldMkLst>
          <pc:docMk/>
          <pc:sldMk cId="3161549301" sldId="317"/>
        </pc:sldMkLst>
        <pc:spChg chg="mod">
          <ac:chgData name="Daniel Halpin" userId="ae0022c6b97cb6c5" providerId="LiveId" clId="{EF131D7F-0004-4A52-B62F-39DC4CB4EB88}" dt="2026-08-01T20:40:30.361" v="745" actId="20577"/>
          <ac:spMkLst>
            <pc:docMk/>
            <pc:sldMk cId="3161549301" sldId="317"/>
            <ac:spMk id="2" creationId="{C3F4739E-FD26-B306-69F9-6753396B2369}"/>
          </ac:spMkLst>
        </pc:spChg>
        <pc:spChg chg="mod">
          <ac:chgData name="Daniel Halpin" userId="ae0022c6b97cb6c5" providerId="LiveId" clId="{EF131D7F-0004-4A52-B62F-39DC4CB4EB88}" dt="2026-08-01T20:39:36.394" v="744" actId="207"/>
          <ac:spMkLst>
            <pc:docMk/>
            <pc:sldMk cId="3161549301" sldId="317"/>
            <ac:spMk id="3" creationId="{3103318F-F126-F9D6-5435-06B018D371D5}"/>
          </ac:spMkLst>
        </pc:spChg>
      </pc:sldChg>
      <pc:sldChg chg="modSp add mod ord">
        <pc:chgData name="Daniel Halpin" userId="ae0022c6b97cb6c5" providerId="LiveId" clId="{EF131D7F-0004-4A52-B62F-39DC4CB4EB88}" dt="2026-08-01T21:00:44.703" v="782" actId="1076"/>
        <pc:sldMkLst>
          <pc:docMk/>
          <pc:sldMk cId="2089101452" sldId="318"/>
        </pc:sldMkLst>
        <pc:spChg chg="mod">
          <ac:chgData name="Daniel Halpin" userId="ae0022c6b97cb6c5" providerId="LiveId" clId="{EF131D7F-0004-4A52-B62F-39DC4CB4EB88}" dt="2026-08-01T21:00:44.703" v="782" actId="1076"/>
          <ac:spMkLst>
            <pc:docMk/>
            <pc:sldMk cId="2089101452" sldId="318"/>
            <ac:spMk id="2" creationId="{49D270A3-DE8D-3319-D86C-ECB95E81AD7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15A-4981-9C93-4E5550952E4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1.1674569982842059E-2"/>
          <c:w val="0.97342995169082125"/>
          <c:h val="0.93578986509436868"/>
        </c:manualLayout>
      </c:layout>
      <c:pie3DChart>
        <c:varyColors val="1"/>
        <c:ser>
          <c:idx val="0"/>
          <c:order val="0"/>
          <c:tx>
            <c:strRef>
              <c:f>Sheet1!$B$1</c:f>
              <c:strCache>
                <c:ptCount val="1"/>
                <c:pt idx="0">
                  <c:v>Sales</c:v>
                </c:pt>
              </c:strCache>
            </c:strRef>
          </c:tx>
          <c:explosion val="24"/>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D99-4D1B-946A-80EAC5170239}"/>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D99-4D1B-946A-80EAC5170239}"/>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FD99-4D1B-946A-80EAC5170239}"/>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FD99-4D1B-946A-80EAC517023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15A-4981-9C93-4E5550952E4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1.1674569982842059E-2"/>
          <c:w val="0.97342995169082125"/>
          <c:h val="0.93578986509436868"/>
        </c:manualLayout>
      </c:layout>
      <c:pie3DChart>
        <c:varyColors val="1"/>
        <c:ser>
          <c:idx val="0"/>
          <c:order val="0"/>
          <c:tx>
            <c:strRef>
              <c:f>Sheet1!$B$1</c:f>
              <c:strCache>
                <c:ptCount val="1"/>
                <c:pt idx="0">
                  <c:v>Sales</c:v>
                </c:pt>
              </c:strCache>
            </c:strRef>
          </c:tx>
          <c:explosion val="24"/>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D99-4D1B-946A-80EAC5170239}"/>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D99-4D1B-946A-80EAC5170239}"/>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FD99-4D1B-946A-80EAC5170239}"/>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FD99-4D1B-946A-80EAC517023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15A-4981-9C93-4E5550952E4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1.1674569982842059E-2"/>
          <c:w val="0.97342995169082125"/>
          <c:h val="0.93578986509436868"/>
        </c:manualLayout>
      </c:layout>
      <c:pie3DChart>
        <c:varyColors val="1"/>
        <c:ser>
          <c:idx val="0"/>
          <c:order val="0"/>
          <c:tx>
            <c:strRef>
              <c:f>Sheet1!$B$1</c:f>
              <c:strCache>
                <c:ptCount val="1"/>
                <c:pt idx="0">
                  <c:v>Sales</c:v>
                </c:pt>
              </c:strCache>
            </c:strRef>
          </c:tx>
          <c:explosion val="24"/>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D99-4D1B-946A-80EAC5170239}"/>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D99-4D1B-946A-80EAC5170239}"/>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FD99-4D1B-946A-80EAC5170239}"/>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FD99-4D1B-946A-80EAC517023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15A-4981-9C93-4E5550952E4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1.1674569982842059E-2"/>
          <c:w val="0.97342995169082125"/>
          <c:h val="0.93578986509436868"/>
        </c:manualLayout>
      </c:layout>
      <c:pie3DChart>
        <c:varyColors val="1"/>
        <c:ser>
          <c:idx val="0"/>
          <c:order val="0"/>
          <c:tx>
            <c:strRef>
              <c:f>Sheet1!$B$1</c:f>
              <c:strCache>
                <c:ptCount val="1"/>
                <c:pt idx="0">
                  <c:v>Sales</c:v>
                </c:pt>
              </c:strCache>
            </c:strRef>
          </c:tx>
          <c:explosion val="24"/>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D99-4D1B-946A-80EAC5170239}"/>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D99-4D1B-946A-80EAC5170239}"/>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FD99-4D1B-946A-80EAC5170239}"/>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FD99-4D1B-946A-80EAC517023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15A-4981-9C93-4E5550952E4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DFE-4B9C-B808-7B5A45D010E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DFE-4B9C-B808-7B5A45D010E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2DFE-4B9C-B808-7B5A45D010E3}"/>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2DFE-4B9C-B808-7B5A45D010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15A-4981-9C93-4E5550952E4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DFE-4B9C-B808-7B5A45D010E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DFE-4B9C-B808-7B5A45D010E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2DFE-4B9C-B808-7B5A45D010E3}"/>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2DFE-4B9C-B808-7B5A45D010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15A-4981-9C93-4E5550952E4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DFE-4B9C-B808-7B5A45D010E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DFE-4B9C-B808-7B5A45D010E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2DFE-4B9C-B808-7B5A45D010E3}"/>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2DFE-4B9C-B808-7B5A45D010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15A-4981-9C93-4E5550952E4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DFE-4B9C-B808-7B5A45D010E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DFE-4B9C-B808-7B5A45D010E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2DFE-4B9C-B808-7B5A45D010E3}"/>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2DFE-4B9C-B808-7B5A45D010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15A-4981-9C93-4E5550952E4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2DFE-4B9C-B808-7B5A45D010E3}"/>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2DFE-4B9C-B808-7B5A45D010E3}"/>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2DFE-4B9C-B808-7B5A45D010E3}"/>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2DFE-4B9C-B808-7B5A45D010E3}"/>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F15A-4981-9C93-4E5550952E44}"/>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91CA7A-801E-48C0-A6B1-23CCD037339E}" type="datetimeFigureOut">
              <a:rPr lang="en-GB" smtClean="0"/>
              <a:t>01/08/2026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28F47A-1437-4C84-821B-A25AF6D1B623}" type="slidenum">
              <a:rPr lang="en-GB" smtClean="0"/>
              <a:t>‹#›</a:t>
            </a:fld>
            <a:endParaRPr lang="en-GB"/>
          </a:p>
        </p:txBody>
      </p:sp>
    </p:spTree>
    <p:extLst>
      <p:ext uri="{BB962C8B-B14F-4D97-AF65-F5344CB8AC3E}">
        <p14:creationId xmlns:p14="http://schemas.microsoft.com/office/powerpoint/2010/main" val="3801421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5F1B4-CBA2-DEF5-9D4A-2F8073D3F32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CC14AB7-18B3-46FC-74D1-BB3514610B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456F557-F807-C4B1-007A-4B9BE4F644AB}"/>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5" name="Footer Placeholder 4">
            <a:extLst>
              <a:ext uri="{FF2B5EF4-FFF2-40B4-BE49-F238E27FC236}">
                <a16:creationId xmlns:a16="http://schemas.microsoft.com/office/drawing/2014/main" id="{A294329A-650C-63B7-3ABD-645ACB8B29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ECCA4D2-DB28-92D0-FA27-F4D519E9DB7E}"/>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2717212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7A0A6-2403-CC80-44F6-D6533E2A8AA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69496F1-2450-9C75-94EB-A622D7E9988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B2C3A6D-4CEF-B77D-6955-7C728972BF37}"/>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5" name="Footer Placeholder 4">
            <a:extLst>
              <a:ext uri="{FF2B5EF4-FFF2-40B4-BE49-F238E27FC236}">
                <a16:creationId xmlns:a16="http://schemas.microsoft.com/office/drawing/2014/main" id="{1F78E912-1019-6CD6-D954-6409775184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69E5EB-7AF2-C42F-B294-EE4E082000C5}"/>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3355276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7E253-C441-CE9D-4D45-8EB8722FA95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14750CD-DDD8-5812-1603-BB1278DD47A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9F326DA-A553-76FB-BD1F-3DB82A0B6FF3}"/>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5" name="Footer Placeholder 4">
            <a:extLst>
              <a:ext uri="{FF2B5EF4-FFF2-40B4-BE49-F238E27FC236}">
                <a16:creationId xmlns:a16="http://schemas.microsoft.com/office/drawing/2014/main" id="{7E57F6A5-8CFA-5F32-F6F1-8F23AFD62D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463D42-8C79-37B8-3278-E500E89E3AE5}"/>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2214375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BD1E2-136A-96BE-7E84-C631EF8D12F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0C3D7AE-623B-7FB9-B01C-5CFE019A117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59777782-99E8-68DF-7EC3-D6DC25710C8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3D30D996-55D8-C49D-067D-5869B5A79F7D}"/>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6" name="Footer Placeholder 5">
            <a:extLst>
              <a:ext uri="{FF2B5EF4-FFF2-40B4-BE49-F238E27FC236}">
                <a16:creationId xmlns:a16="http://schemas.microsoft.com/office/drawing/2014/main" id="{7941E065-10CD-9E6F-D8C8-35FEA5EBF8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6916B8-0E56-20F4-F29D-F024DA5B7D53}"/>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3396561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5B341-47D6-BC0A-5B1C-2C2A30C9453F}"/>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CBC2658-BC24-57B4-4BFE-3C66B9F50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02D68D-DB9B-F7EB-5C58-C536AB66B8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D365D0B8-50AF-AA20-3153-510648FF54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C7B9B1D-4F45-6EE2-9F85-B37FFABA11E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FF6602A-2256-937F-F383-94B5F54DB315}"/>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8" name="Footer Placeholder 7">
            <a:extLst>
              <a:ext uri="{FF2B5EF4-FFF2-40B4-BE49-F238E27FC236}">
                <a16:creationId xmlns:a16="http://schemas.microsoft.com/office/drawing/2014/main" id="{41D95258-1DD8-3588-F8B3-6472D49633B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A372C38-A160-67FA-A41C-1FBFB75803A7}"/>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34972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FE725-F851-A571-62C3-9184AB40FD8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69EA4AB-D135-284B-7BCF-15CB3C4C4E3A}"/>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4" name="Footer Placeholder 3">
            <a:extLst>
              <a:ext uri="{FF2B5EF4-FFF2-40B4-BE49-F238E27FC236}">
                <a16:creationId xmlns:a16="http://schemas.microsoft.com/office/drawing/2014/main" id="{553D102E-31C1-D553-8A09-5632070666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0D01533-CA28-0DE8-7B2A-6DCFB117DA3F}"/>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2243256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BB6AB4-1824-C984-68DD-F3322AF5D447}"/>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3" name="Footer Placeholder 2">
            <a:extLst>
              <a:ext uri="{FF2B5EF4-FFF2-40B4-BE49-F238E27FC236}">
                <a16:creationId xmlns:a16="http://schemas.microsoft.com/office/drawing/2014/main" id="{AA817222-9241-FC42-6EFB-A798995043F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E279C97-E8B0-A12A-5093-22A6A7B42F9C}"/>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571234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EE59A-3FD2-0366-68B4-4CD93EC35F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6F5EC7E-C1D9-1908-B977-F7A9D1B435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F52644C-9947-3010-F223-333AD01421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FEBB44D-D8E0-BD1A-8D8F-5AA7885C00B0}"/>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6" name="Footer Placeholder 5">
            <a:extLst>
              <a:ext uri="{FF2B5EF4-FFF2-40B4-BE49-F238E27FC236}">
                <a16:creationId xmlns:a16="http://schemas.microsoft.com/office/drawing/2014/main" id="{541B85B1-F4D2-5638-16FE-050AA6129D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227818-F159-9AFA-DDA5-C10FD1F46B02}"/>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2436666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9B0E5-F84B-D780-6DEA-1A0B13B875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22B79797-C61A-E262-A2BC-B200AE9B35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1917A03-A950-87C9-5E42-E07BCB29C0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3D6B134-825F-9217-14F5-20FC0FB2925B}"/>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6" name="Footer Placeholder 5">
            <a:extLst>
              <a:ext uri="{FF2B5EF4-FFF2-40B4-BE49-F238E27FC236}">
                <a16:creationId xmlns:a16="http://schemas.microsoft.com/office/drawing/2014/main" id="{7D6CEEBE-6067-E606-3D3A-4177A12C6D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CF0AF1-3124-4CB1-DF88-1EA9A7EBEBCB}"/>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726826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EC957-2827-9664-8CCC-6303B7AE6F8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B36CDD6-4162-5060-5AA4-1A86668C47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C13269B-81BE-BE15-9B38-8E8F48927FA6}"/>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5" name="Footer Placeholder 4">
            <a:extLst>
              <a:ext uri="{FF2B5EF4-FFF2-40B4-BE49-F238E27FC236}">
                <a16:creationId xmlns:a16="http://schemas.microsoft.com/office/drawing/2014/main" id="{AED7E0B6-013B-C931-286B-E6913D6CD8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FE5CFF-415A-6EA4-25E5-3F2466D4CA1F}"/>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1468805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84A24A-A9EB-4600-C65C-F9704C1E588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2E86E72-0627-6B9D-798B-905CCDFA175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2F50343-1F2C-4D64-433A-A88BA61BC11F}"/>
              </a:ext>
            </a:extLst>
          </p:cNvPr>
          <p:cNvSpPr>
            <a:spLocks noGrp="1"/>
          </p:cNvSpPr>
          <p:nvPr>
            <p:ph type="dt" sz="half" idx="10"/>
          </p:nvPr>
        </p:nvSpPr>
        <p:spPr/>
        <p:txBody>
          <a:bodyPr/>
          <a:lstStyle/>
          <a:p>
            <a:fld id="{372B5FFA-4022-46F7-900F-8776AA8C2FC9}" type="datetimeFigureOut">
              <a:rPr lang="en-GB" smtClean="0"/>
              <a:t>01/08/2026</a:t>
            </a:fld>
            <a:endParaRPr lang="en-GB"/>
          </a:p>
        </p:txBody>
      </p:sp>
      <p:sp>
        <p:nvSpPr>
          <p:cNvPr id="5" name="Footer Placeholder 4">
            <a:extLst>
              <a:ext uri="{FF2B5EF4-FFF2-40B4-BE49-F238E27FC236}">
                <a16:creationId xmlns:a16="http://schemas.microsoft.com/office/drawing/2014/main" id="{6A6444F8-CDA7-2292-51E1-98E638DC5B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7F8F80-A2D9-3647-08BA-F53A3ECB10AE}"/>
              </a:ext>
            </a:extLst>
          </p:cNvPr>
          <p:cNvSpPr>
            <a:spLocks noGrp="1"/>
          </p:cNvSpPr>
          <p:nvPr>
            <p:ph type="sldNum" sz="quarter" idx="12"/>
          </p:nvPr>
        </p:nvSpPr>
        <p:spPr/>
        <p:txBody>
          <a:bodyPr/>
          <a:lstStyle/>
          <a:p>
            <a:fld id="{70C178EE-222A-4B2F-97D4-48B057E8228E}" type="slidenum">
              <a:rPr lang="en-GB" smtClean="0"/>
              <a:t>‹#›</a:t>
            </a:fld>
            <a:endParaRPr lang="en-GB"/>
          </a:p>
        </p:txBody>
      </p:sp>
    </p:spTree>
    <p:extLst>
      <p:ext uri="{BB962C8B-B14F-4D97-AF65-F5344CB8AC3E}">
        <p14:creationId xmlns:p14="http://schemas.microsoft.com/office/powerpoint/2010/main" val="1554448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2759098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2884960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2319803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1244397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21374637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2148720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544643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4140597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4614337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15699921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CC125D-123D-42EB-9333-4E2EF48432EF}" type="datetimeFigureOut">
              <a:rPr lang="en-GB" smtClean="0"/>
              <a:t>01/08/2026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3B0963BC-218E-494F-8C51-1E93A57239CE}" type="slidenum">
              <a:rPr lang="en-GB" smtClean="0"/>
              <a:t>‹#›</a:t>
            </a:fld>
            <a:endParaRPr lang="en-GB" dirty="0"/>
          </a:p>
        </p:txBody>
      </p:sp>
    </p:spTree>
    <p:extLst>
      <p:ext uri="{BB962C8B-B14F-4D97-AF65-F5344CB8AC3E}">
        <p14:creationId xmlns:p14="http://schemas.microsoft.com/office/powerpoint/2010/main" val="3590945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6EF455-4035-C726-F11D-4FB2AEF4FB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2BB4DE0-C67D-25A7-DB54-3A0ECAD908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6432BC4-B2B5-CBBA-CEF0-B5A4D67427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2B5FFA-4022-46F7-900F-8776AA8C2FC9}" type="datetimeFigureOut">
              <a:rPr lang="en-GB" smtClean="0"/>
              <a:t>01/08/2026</a:t>
            </a:fld>
            <a:endParaRPr lang="en-GB"/>
          </a:p>
        </p:txBody>
      </p:sp>
      <p:sp>
        <p:nvSpPr>
          <p:cNvPr id="5" name="Footer Placeholder 4">
            <a:extLst>
              <a:ext uri="{FF2B5EF4-FFF2-40B4-BE49-F238E27FC236}">
                <a16:creationId xmlns:a16="http://schemas.microsoft.com/office/drawing/2014/main" id="{0A1429F3-F6C5-E0E1-DF21-BA56D6C8EBA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E075B26-D86D-B122-1FFF-F0C18D0F14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C178EE-222A-4B2F-97D4-48B057E8228E}" type="slidenum">
              <a:rPr lang="en-GB" smtClean="0"/>
              <a:t>‹#›</a:t>
            </a:fld>
            <a:endParaRPr lang="en-GB"/>
          </a:p>
        </p:txBody>
      </p:sp>
    </p:spTree>
    <p:extLst>
      <p:ext uri="{BB962C8B-B14F-4D97-AF65-F5344CB8AC3E}">
        <p14:creationId xmlns:p14="http://schemas.microsoft.com/office/powerpoint/2010/main" val="411265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CC125D-123D-42EB-9333-4E2EF48432EF}" type="datetimeFigureOut">
              <a:rPr lang="en-GB" smtClean="0"/>
              <a:t>01/08/2026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0963BC-218E-494F-8C51-1E93A57239CE}" type="slidenum">
              <a:rPr lang="en-GB" smtClean="0"/>
              <a:t>‹#›</a:t>
            </a:fld>
            <a:endParaRPr lang="en-GB" dirty="0"/>
          </a:p>
        </p:txBody>
      </p:sp>
    </p:spTree>
    <p:extLst>
      <p:ext uri="{BB962C8B-B14F-4D97-AF65-F5344CB8AC3E}">
        <p14:creationId xmlns:p14="http://schemas.microsoft.com/office/powerpoint/2010/main" val="1996993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873AD4B-0694-E283-3D9C-CBFB4E98E83D}"/>
              </a:ext>
            </a:extLst>
          </p:cNvPr>
          <p:cNvPicPr>
            <a:picLocks noChangeAspect="1"/>
          </p:cNvPicPr>
          <p:nvPr/>
        </p:nvPicPr>
        <p:blipFill>
          <a:blip r:embed="rId2"/>
          <a:srcRect t="12732" b="9948"/>
          <a:stretch>
            <a:fillRect/>
          </a:stretch>
        </p:blipFill>
        <p:spPr>
          <a:xfrm>
            <a:off x="20" y="-22"/>
            <a:ext cx="12191977" cy="6858022"/>
          </a:xfrm>
          <a:prstGeom prst="rect">
            <a:avLst/>
          </a:prstGeom>
        </p:spPr>
      </p:pic>
      <p:sp>
        <p:nvSpPr>
          <p:cNvPr id="14" name="Rectangle 13">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64985AB-6305-6DD9-C7B0-1F8BE90245E6}"/>
              </a:ext>
            </a:extLst>
          </p:cNvPr>
          <p:cNvSpPr>
            <a:spLocks noGrp="1"/>
          </p:cNvSpPr>
          <p:nvPr>
            <p:ph type="ctrTitle"/>
          </p:nvPr>
        </p:nvSpPr>
        <p:spPr>
          <a:xfrm>
            <a:off x="643466" y="643467"/>
            <a:ext cx="5452529" cy="3569242"/>
          </a:xfrm>
        </p:spPr>
        <p:txBody>
          <a:bodyPr anchor="t">
            <a:normAutofit/>
          </a:bodyPr>
          <a:lstStyle/>
          <a:p>
            <a:pPr algn="l"/>
            <a:endParaRPr lang="en-GB" sz="5200">
              <a:solidFill>
                <a:srgbClr val="FFFFFF"/>
              </a:solidFill>
            </a:endParaRPr>
          </a:p>
        </p:txBody>
      </p:sp>
      <p:sp>
        <p:nvSpPr>
          <p:cNvPr id="3" name="Subtitle 2">
            <a:extLst>
              <a:ext uri="{FF2B5EF4-FFF2-40B4-BE49-F238E27FC236}">
                <a16:creationId xmlns:a16="http://schemas.microsoft.com/office/drawing/2014/main" id="{58D7FB09-0C08-8D16-F1BF-67601034283C}"/>
              </a:ext>
            </a:extLst>
          </p:cNvPr>
          <p:cNvSpPr>
            <a:spLocks noGrp="1"/>
          </p:cNvSpPr>
          <p:nvPr>
            <p:ph type="subTitle" idx="1"/>
          </p:nvPr>
        </p:nvSpPr>
        <p:spPr>
          <a:xfrm>
            <a:off x="643466" y="4551037"/>
            <a:ext cx="5449479" cy="1578054"/>
          </a:xfrm>
        </p:spPr>
        <p:txBody>
          <a:bodyPr anchor="b">
            <a:normAutofit/>
          </a:bodyPr>
          <a:lstStyle/>
          <a:p>
            <a:pPr algn="l"/>
            <a:endParaRPr lang="en-GB">
              <a:solidFill>
                <a:srgbClr val="FFFFFF"/>
              </a:solidFill>
            </a:endParaRPr>
          </a:p>
        </p:txBody>
      </p:sp>
      <p:sp>
        <p:nvSpPr>
          <p:cNvPr id="16" name="Rectangle 15">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0182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82B5-58D4-95D0-295B-A2DCF51796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93CBCA-81E5-E05C-9DD4-157E209E471E}"/>
              </a:ext>
            </a:extLst>
          </p:cNvPr>
          <p:cNvSpPr>
            <a:spLocks noGrp="1"/>
          </p:cNvSpPr>
          <p:nvPr>
            <p:ph type="title"/>
          </p:nvPr>
        </p:nvSpPr>
        <p:spPr/>
        <p:txBody>
          <a:bodyPr/>
          <a:lstStyle/>
          <a:p>
            <a:endParaRPr lang="en-GB"/>
          </a:p>
        </p:txBody>
      </p:sp>
      <p:pic>
        <p:nvPicPr>
          <p:cNvPr id="7" name="Picture 6" descr="Emoji wagging his finger gesturing no | Premium Vector">
            <a:extLst>
              <a:ext uri="{FF2B5EF4-FFF2-40B4-BE49-F238E27FC236}">
                <a16:creationId xmlns:a16="http://schemas.microsoft.com/office/drawing/2014/main" id="{A98ED51F-E9B2-1E0F-F698-FB4CD45EBC45}"/>
              </a:ext>
            </a:extLst>
          </p:cNvPr>
          <p:cNvPicPr>
            <a:picLocks noChangeAspect="1"/>
          </p:cNvPicPr>
          <p:nvPr/>
        </p:nvPicPr>
        <p:blipFill>
          <a:blip r:embed="rId2"/>
          <a:stretch>
            <a:fillRect/>
          </a:stretch>
        </p:blipFill>
        <p:spPr>
          <a:xfrm>
            <a:off x="516947" y="1526230"/>
            <a:ext cx="3488997" cy="2764445"/>
          </a:xfrm>
          <a:prstGeom prst="rect">
            <a:avLst/>
          </a:prstGeom>
        </p:spPr>
      </p:pic>
      <p:sp>
        <p:nvSpPr>
          <p:cNvPr id="4" name="Content Placeholder 3">
            <a:extLst>
              <a:ext uri="{FF2B5EF4-FFF2-40B4-BE49-F238E27FC236}">
                <a16:creationId xmlns:a16="http://schemas.microsoft.com/office/drawing/2014/main" id="{DD0A9CC3-17A3-DD9A-B653-A09CF56DDC23}"/>
              </a:ext>
            </a:extLst>
          </p:cNvPr>
          <p:cNvSpPr>
            <a:spLocks noGrp="1"/>
          </p:cNvSpPr>
          <p:nvPr>
            <p:ph idx="1"/>
          </p:nvPr>
        </p:nvSpPr>
        <p:spPr/>
        <p:txBody>
          <a:bodyPr/>
          <a:lstStyle/>
          <a:p>
            <a:endParaRPr lang="en-GB" dirty="0"/>
          </a:p>
        </p:txBody>
      </p:sp>
    </p:spTree>
    <p:extLst>
      <p:ext uri="{BB962C8B-B14F-4D97-AF65-F5344CB8AC3E}">
        <p14:creationId xmlns:p14="http://schemas.microsoft.com/office/powerpoint/2010/main" val="2859436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9F0F0-82F3-80E0-0440-F6165756AF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5A7F2-7B10-EFC9-5037-3422F8087E7F}"/>
              </a:ext>
            </a:extLst>
          </p:cNvPr>
          <p:cNvSpPr>
            <a:spLocks noGrp="1"/>
          </p:cNvSpPr>
          <p:nvPr>
            <p:ph type="title"/>
          </p:nvPr>
        </p:nvSpPr>
        <p:spPr/>
        <p:txBody>
          <a:bodyPr/>
          <a:lstStyle/>
          <a:p>
            <a:endParaRPr lang="en-GB"/>
          </a:p>
        </p:txBody>
      </p:sp>
      <p:pic>
        <p:nvPicPr>
          <p:cNvPr id="7" name="Picture 6" descr="Emoji wagging his finger gesturing no | Premium Vector">
            <a:extLst>
              <a:ext uri="{FF2B5EF4-FFF2-40B4-BE49-F238E27FC236}">
                <a16:creationId xmlns:a16="http://schemas.microsoft.com/office/drawing/2014/main" id="{5FED22EE-93CC-D106-2955-2D468EC2FEE3}"/>
              </a:ext>
            </a:extLst>
          </p:cNvPr>
          <p:cNvPicPr>
            <a:picLocks noChangeAspect="1"/>
          </p:cNvPicPr>
          <p:nvPr/>
        </p:nvPicPr>
        <p:blipFill>
          <a:blip r:embed="rId2"/>
          <a:stretch>
            <a:fillRect/>
          </a:stretch>
        </p:blipFill>
        <p:spPr>
          <a:xfrm>
            <a:off x="516947" y="1526230"/>
            <a:ext cx="3488997" cy="2764445"/>
          </a:xfrm>
          <a:prstGeom prst="rect">
            <a:avLst/>
          </a:prstGeom>
        </p:spPr>
      </p:pic>
      <p:pic>
        <p:nvPicPr>
          <p:cNvPr id="8" name="Picture 7" descr="Check list - Free files and folders icons">
            <a:extLst>
              <a:ext uri="{FF2B5EF4-FFF2-40B4-BE49-F238E27FC236}">
                <a16:creationId xmlns:a16="http://schemas.microsoft.com/office/drawing/2014/main" id="{85B1B0E2-2758-2421-50D4-6D83FCBFB1EF}"/>
              </a:ext>
            </a:extLst>
          </p:cNvPr>
          <p:cNvPicPr>
            <a:picLocks noChangeAspect="1"/>
          </p:cNvPicPr>
          <p:nvPr/>
        </p:nvPicPr>
        <p:blipFill>
          <a:blip r:embed="rId3"/>
          <a:stretch>
            <a:fillRect/>
          </a:stretch>
        </p:blipFill>
        <p:spPr>
          <a:xfrm>
            <a:off x="4005944" y="589571"/>
            <a:ext cx="4200143" cy="4200143"/>
          </a:xfrm>
          <a:prstGeom prst="rect">
            <a:avLst/>
          </a:prstGeom>
        </p:spPr>
      </p:pic>
      <p:sp>
        <p:nvSpPr>
          <p:cNvPr id="4" name="Content Placeholder 3">
            <a:extLst>
              <a:ext uri="{FF2B5EF4-FFF2-40B4-BE49-F238E27FC236}">
                <a16:creationId xmlns:a16="http://schemas.microsoft.com/office/drawing/2014/main" id="{FBDE9BB6-ECEA-FBC7-BC6C-D0BA2D6AC918}"/>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962209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11999-CD5D-316B-0B24-8F2A7BFBC256}"/>
              </a:ext>
            </a:extLst>
          </p:cNvPr>
          <p:cNvSpPr>
            <a:spLocks noGrp="1"/>
          </p:cNvSpPr>
          <p:nvPr>
            <p:ph type="title"/>
          </p:nvPr>
        </p:nvSpPr>
        <p:spPr/>
        <p:txBody>
          <a:bodyPr/>
          <a:lstStyle/>
          <a:p>
            <a:endParaRPr lang="en-GB"/>
          </a:p>
        </p:txBody>
      </p:sp>
      <p:pic>
        <p:nvPicPr>
          <p:cNvPr id="9" name="Content Placeholder 8" descr="Transformation - Free industry icons">
            <a:extLst>
              <a:ext uri="{FF2B5EF4-FFF2-40B4-BE49-F238E27FC236}">
                <a16:creationId xmlns:a16="http://schemas.microsoft.com/office/drawing/2014/main" id="{7B86D25C-80CE-6A8F-5CEF-7B033466D145}"/>
              </a:ext>
            </a:extLst>
          </p:cNvPr>
          <p:cNvPicPr>
            <a:picLocks noGrp="1" noChangeAspect="1"/>
          </p:cNvPicPr>
          <p:nvPr>
            <p:ph idx="1"/>
          </p:nvPr>
        </p:nvPicPr>
        <p:blipFill>
          <a:blip r:embed="rId2"/>
          <a:stretch>
            <a:fillRect/>
          </a:stretch>
        </p:blipFill>
        <p:spPr>
          <a:xfrm>
            <a:off x="7938633" y="934965"/>
            <a:ext cx="3627853" cy="3627853"/>
          </a:xfrm>
          <a:prstGeom prst="rect">
            <a:avLst/>
          </a:prstGeom>
        </p:spPr>
      </p:pic>
      <p:pic>
        <p:nvPicPr>
          <p:cNvPr id="7" name="Picture 6" descr="Emoji wagging his finger gesturing no | Premium Vector">
            <a:extLst>
              <a:ext uri="{FF2B5EF4-FFF2-40B4-BE49-F238E27FC236}">
                <a16:creationId xmlns:a16="http://schemas.microsoft.com/office/drawing/2014/main" id="{D0B6C616-6CDB-A9FA-F861-FB71DDBD4B38}"/>
              </a:ext>
            </a:extLst>
          </p:cNvPr>
          <p:cNvPicPr>
            <a:picLocks noChangeAspect="1"/>
          </p:cNvPicPr>
          <p:nvPr/>
        </p:nvPicPr>
        <p:blipFill>
          <a:blip r:embed="rId3"/>
          <a:stretch>
            <a:fillRect/>
          </a:stretch>
        </p:blipFill>
        <p:spPr>
          <a:xfrm>
            <a:off x="516947" y="1526230"/>
            <a:ext cx="3488997" cy="2764445"/>
          </a:xfrm>
          <a:prstGeom prst="rect">
            <a:avLst/>
          </a:prstGeom>
        </p:spPr>
      </p:pic>
      <p:pic>
        <p:nvPicPr>
          <p:cNvPr id="8" name="Picture 7" descr="Check list - Free files and folders icons">
            <a:extLst>
              <a:ext uri="{FF2B5EF4-FFF2-40B4-BE49-F238E27FC236}">
                <a16:creationId xmlns:a16="http://schemas.microsoft.com/office/drawing/2014/main" id="{E7531B31-C0D0-0A02-ECDE-FDCB78947196}"/>
              </a:ext>
            </a:extLst>
          </p:cNvPr>
          <p:cNvPicPr>
            <a:picLocks noChangeAspect="1"/>
          </p:cNvPicPr>
          <p:nvPr/>
        </p:nvPicPr>
        <p:blipFill>
          <a:blip r:embed="rId4"/>
          <a:stretch>
            <a:fillRect/>
          </a:stretch>
        </p:blipFill>
        <p:spPr>
          <a:xfrm>
            <a:off x="4005944" y="589571"/>
            <a:ext cx="4200143" cy="4200143"/>
          </a:xfrm>
          <a:prstGeom prst="rect">
            <a:avLst/>
          </a:prstGeom>
        </p:spPr>
      </p:pic>
    </p:spTree>
    <p:extLst>
      <p:ext uri="{BB962C8B-B14F-4D97-AF65-F5344CB8AC3E}">
        <p14:creationId xmlns:p14="http://schemas.microsoft.com/office/powerpoint/2010/main" val="1559067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5BED1-9FBD-90A6-DFA3-146F6E0AEF98}"/>
              </a:ext>
            </a:extLst>
          </p:cNvPr>
          <p:cNvSpPr>
            <a:spLocks noGrp="1"/>
          </p:cNvSpPr>
          <p:nvPr>
            <p:ph type="title"/>
          </p:nvPr>
        </p:nvSpPr>
        <p:spPr/>
        <p:txBody>
          <a:bodyPr/>
          <a:lstStyle/>
          <a:p>
            <a:r>
              <a:rPr lang="en-GB" dirty="0"/>
              <a:t>OUR PRAYER LIFE?</a:t>
            </a:r>
          </a:p>
        </p:txBody>
      </p:sp>
      <p:graphicFrame>
        <p:nvGraphicFramePr>
          <p:cNvPr id="6" name="Content Placeholder 5">
            <a:extLst>
              <a:ext uri="{FF2B5EF4-FFF2-40B4-BE49-F238E27FC236}">
                <a16:creationId xmlns:a16="http://schemas.microsoft.com/office/drawing/2014/main" id="{BB3F4438-18F4-840C-2681-5389EC1B0664}"/>
              </a:ext>
            </a:extLst>
          </p:cNvPr>
          <p:cNvGraphicFramePr>
            <a:graphicFrameLocks noGrp="1"/>
          </p:cNvGraphicFramePr>
          <p:nvPr>
            <p:ph idx="1"/>
            <p:extLst>
              <p:ext uri="{D42A27DB-BD31-4B8C-83A1-F6EECF244321}">
                <p14:modId xmlns:p14="http://schemas.microsoft.com/office/powerpoint/2010/main" val="173093936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66224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9FE14-4B5D-228E-7D75-4311FFF1D0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201D7-E0F8-C661-3552-53D0E7AB4B2F}"/>
              </a:ext>
            </a:extLst>
          </p:cNvPr>
          <p:cNvSpPr>
            <a:spLocks noGrp="1"/>
          </p:cNvSpPr>
          <p:nvPr>
            <p:ph type="title"/>
          </p:nvPr>
        </p:nvSpPr>
        <p:spPr/>
        <p:txBody>
          <a:bodyPr/>
          <a:lstStyle/>
          <a:p>
            <a:r>
              <a:rPr lang="en-GB" dirty="0"/>
              <a:t>OUR PRAYER LIFE?</a:t>
            </a:r>
          </a:p>
        </p:txBody>
      </p:sp>
      <p:graphicFrame>
        <p:nvGraphicFramePr>
          <p:cNvPr id="6" name="Content Placeholder 5">
            <a:extLst>
              <a:ext uri="{FF2B5EF4-FFF2-40B4-BE49-F238E27FC236}">
                <a16:creationId xmlns:a16="http://schemas.microsoft.com/office/drawing/2014/main" id="{D290406C-2360-3EBB-29F9-1744A182ADA4}"/>
              </a:ext>
            </a:extLst>
          </p:cNvPr>
          <p:cNvGraphicFramePr>
            <a:graphicFrameLocks noGrp="1"/>
          </p:cNvGraphicFramePr>
          <p:nvPr>
            <p:ph idx="1"/>
            <p:extLst>
              <p:ext uri="{D42A27DB-BD31-4B8C-83A1-F6EECF244321}">
                <p14:modId xmlns:p14="http://schemas.microsoft.com/office/powerpoint/2010/main" val="21772645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22D4320A-7F67-D9AD-BE37-4E870270E205}"/>
              </a:ext>
            </a:extLst>
          </p:cNvPr>
          <p:cNvSpPr/>
          <p:nvPr/>
        </p:nvSpPr>
        <p:spPr>
          <a:xfrm>
            <a:off x="8686800" y="2244686"/>
            <a:ext cx="3337560" cy="553998"/>
          </a:xfrm>
          <a:prstGeom prst="rect">
            <a:avLst/>
          </a:prstGeom>
          <a:noFill/>
        </p:spPr>
        <p:txBody>
          <a:bodyPr wrap="square" lIns="91440" tIns="45720" rIns="91440" bIns="45720">
            <a:spAutoFit/>
          </a:bodyPr>
          <a:lstStyle/>
          <a:p>
            <a:pPr algn="ctr"/>
            <a:r>
              <a:rPr lang="en-GB" sz="3000" b="1" spc="50" dirty="0">
                <a:ln w="0"/>
                <a:effectLst>
                  <a:innerShdw blurRad="63500" dist="50800" dir="13500000">
                    <a:srgbClr val="000000">
                      <a:alpha val="50000"/>
                    </a:srgbClr>
                  </a:innerShdw>
                </a:effectLst>
              </a:rPr>
              <a:t>PLEASE PRAYERS</a:t>
            </a:r>
            <a:endParaRPr lang="en-GB" sz="3000" b="1" cap="none" spc="50" dirty="0">
              <a:ln w="0"/>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574126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8E949-776F-7B33-D492-844E0E60DA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9D596C-81AB-31F4-6C08-B6B5CB9250AB}"/>
              </a:ext>
            </a:extLst>
          </p:cNvPr>
          <p:cNvSpPr>
            <a:spLocks noGrp="1"/>
          </p:cNvSpPr>
          <p:nvPr>
            <p:ph type="title"/>
          </p:nvPr>
        </p:nvSpPr>
        <p:spPr/>
        <p:txBody>
          <a:bodyPr/>
          <a:lstStyle/>
          <a:p>
            <a:r>
              <a:rPr lang="en-GB" dirty="0"/>
              <a:t>OUR PRAYER LIFE?</a:t>
            </a:r>
          </a:p>
        </p:txBody>
      </p:sp>
      <p:graphicFrame>
        <p:nvGraphicFramePr>
          <p:cNvPr id="6" name="Content Placeholder 5">
            <a:extLst>
              <a:ext uri="{FF2B5EF4-FFF2-40B4-BE49-F238E27FC236}">
                <a16:creationId xmlns:a16="http://schemas.microsoft.com/office/drawing/2014/main" id="{671E05DA-2764-CA50-68DB-5EA1E95CB4DE}"/>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E3F8CCDC-B45C-63BB-80EA-C6C4B3AFB9CA}"/>
              </a:ext>
            </a:extLst>
          </p:cNvPr>
          <p:cNvSpPr/>
          <p:nvPr/>
        </p:nvSpPr>
        <p:spPr>
          <a:xfrm>
            <a:off x="8686800" y="2244686"/>
            <a:ext cx="3337560" cy="553998"/>
          </a:xfrm>
          <a:prstGeom prst="rect">
            <a:avLst/>
          </a:prstGeom>
          <a:noFill/>
        </p:spPr>
        <p:txBody>
          <a:bodyPr wrap="square" lIns="91440" tIns="45720" rIns="91440" bIns="45720">
            <a:spAutoFit/>
          </a:bodyPr>
          <a:lstStyle/>
          <a:p>
            <a:pPr algn="ctr"/>
            <a:r>
              <a:rPr lang="en-GB" sz="3000" b="1" spc="50" dirty="0">
                <a:ln w="0"/>
                <a:effectLst>
                  <a:innerShdw blurRad="63500" dist="50800" dir="13500000">
                    <a:srgbClr val="000000">
                      <a:alpha val="50000"/>
                    </a:srgbClr>
                  </a:innerShdw>
                </a:effectLst>
              </a:rPr>
              <a:t>PLEASE PRAYERS</a:t>
            </a:r>
            <a:endParaRPr lang="en-GB" sz="3000" b="1" cap="none" spc="50" dirty="0">
              <a:ln w="0"/>
              <a:effectLst>
                <a:innerShdw blurRad="63500" dist="50800" dir="13500000">
                  <a:srgbClr val="000000">
                    <a:alpha val="50000"/>
                  </a:srgbClr>
                </a:innerShdw>
              </a:effectLst>
            </a:endParaRPr>
          </a:p>
        </p:txBody>
      </p:sp>
      <p:sp>
        <p:nvSpPr>
          <p:cNvPr id="4" name="Rectangle 3">
            <a:extLst>
              <a:ext uri="{FF2B5EF4-FFF2-40B4-BE49-F238E27FC236}">
                <a16:creationId xmlns:a16="http://schemas.microsoft.com/office/drawing/2014/main" id="{6248E84A-3685-5220-BAC5-C24FDD725200}"/>
              </a:ext>
            </a:extLst>
          </p:cNvPr>
          <p:cNvSpPr/>
          <p:nvPr/>
        </p:nvSpPr>
        <p:spPr>
          <a:xfrm>
            <a:off x="0" y="4853524"/>
            <a:ext cx="3337560" cy="1015663"/>
          </a:xfrm>
          <a:prstGeom prst="rect">
            <a:avLst/>
          </a:prstGeom>
          <a:noFill/>
        </p:spPr>
        <p:txBody>
          <a:bodyPr wrap="square" lIns="91440" tIns="45720" rIns="91440" bIns="45720">
            <a:spAutoFit/>
          </a:bodyPr>
          <a:lstStyle/>
          <a:p>
            <a:pPr algn="ctr"/>
            <a:r>
              <a:rPr lang="en-GB" sz="3000" b="1" spc="50" dirty="0">
                <a:ln w="0"/>
                <a:effectLst>
                  <a:innerShdw blurRad="63500" dist="50800" dir="13500000">
                    <a:srgbClr val="000000">
                      <a:alpha val="50000"/>
                    </a:srgbClr>
                  </a:innerShdw>
                </a:effectLst>
              </a:rPr>
              <a:t>THANK YOU PRAYERS</a:t>
            </a:r>
            <a:endParaRPr lang="en-GB" sz="3000" b="1" cap="none" spc="50" dirty="0">
              <a:ln w="0"/>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362744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2FC40-A2DF-0273-04B2-6DBB5A5BD6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63EB2D-F645-83C2-96A4-76CD37968415}"/>
              </a:ext>
            </a:extLst>
          </p:cNvPr>
          <p:cNvSpPr>
            <a:spLocks noGrp="1"/>
          </p:cNvSpPr>
          <p:nvPr>
            <p:ph type="title"/>
          </p:nvPr>
        </p:nvSpPr>
        <p:spPr/>
        <p:txBody>
          <a:bodyPr/>
          <a:lstStyle/>
          <a:p>
            <a:r>
              <a:rPr lang="en-GB" dirty="0"/>
              <a:t>OUR PRAYER LIFE?</a:t>
            </a:r>
          </a:p>
        </p:txBody>
      </p:sp>
      <p:graphicFrame>
        <p:nvGraphicFramePr>
          <p:cNvPr id="6" name="Content Placeholder 5">
            <a:extLst>
              <a:ext uri="{FF2B5EF4-FFF2-40B4-BE49-F238E27FC236}">
                <a16:creationId xmlns:a16="http://schemas.microsoft.com/office/drawing/2014/main" id="{4EEA2E38-742F-6CF0-E780-DD9CABAADBC8}"/>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014F7D6C-5F00-9DCA-5981-26F0E842A9B6}"/>
              </a:ext>
            </a:extLst>
          </p:cNvPr>
          <p:cNvSpPr/>
          <p:nvPr/>
        </p:nvSpPr>
        <p:spPr>
          <a:xfrm>
            <a:off x="8686800" y="2244686"/>
            <a:ext cx="3337560" cy="553998"/>
          </a:xfrm>
          <a:prstGeom prst="rect">
            <a:avLst/>
          </a:prstGeom>
          <a:noFill/>
        </p:spPr>
        <p:txBody>
          <a:bodyPr wrap="square" lIns="91440" tIns="45720" rIns="91440" bIns="45720">
            <a:spAutoFit/>
          </a:bodyPr>
          <a:lstStyle/>
          <a:p>
            <a:pPr algn="ctr"/>
            <a:r>
              <a:rPr lang="en-GB" sz="3000" b="1" spc="50" dirty="0">
                <a:ln w="0"/>
                <a:effectLst>
                  <a:innerShdw blurRad="63500" dist="50800" dir="13500000">
                    <a:srgbClr val="000000">
                      <a:alpha val="50000"/>
                    </a:srgbClr>
                  </a:innerShdw>
                </a:effectLst>
              </a:rPr>
              <a:t>PLEASE PRAYERS</a:t>
            </a:r>
            <a:endParaRPr lang="en-GB" sz="3000" b="1" cap="none" spc="50" dirty="0">
              <a:ln w="0"/>
              <a:effectLst>
                <a:innerShdw blurRad="63500" dist="50800" dir="13500000">
                  <a:srgbClr val="000000">
                    <a:alpha val="50000"/>
                  </a:srgbClr>
                </a:innerShdw>
              </a:effectLst>
            </a:endParaRPr>
          </a:p>
        </p:txBody>
      </p:sp>
      <p:sp>
        <p:nvSpPr>
          <p:cNvPr id="4" name="Rectangle 3">
            <a:extLst>
              <a:ext uri="{FF2B5EF4-FFF2-40B4-BE49-F238E27FC236}">
                <a16:creationId xmlns:a16="http://schemas.microsoft.com/office/drawing/2014/main" id="{4C985087-F523-5C14-9650-26F466F0A63E}"/>
              </a:ext>
            </a:extLst>
          </p:cNvPr>
          <p:cNvSpPr/>
          <p:nvPr/>
        </p:nvSpPr>
        <p:spPr>
          <a:xfrm>
            <a:off x="0" y="4853524"/>
            <a:ext cx="3337560" cy="1015663"/>
          </a:xfrm>
          <a:prstGeom prst="rect">
            <a:avLst/>
          </a:prstGeom>
          <a:noFill/>
        </p:spPr>
        <p:txBody>
          <a:bodyPr wrap="square" lIns="91440" tIns="45720" rIns="91440" bIns="45720">
            <a:spAutoFit/>
          </a:bodyPr>
          <a:lstStyle/>
          <a:p>
            <a:pPr algn="ctr"/>
            <a:r>
              <a:rPr lang="en-GB" sz="3000" b="1" spc="50" dirty="0">
                <a:ln w="0"/>
                <a:effectLst>
                  <a:innerShdw blurRad="63500" dist="50800" dir="13500000">
                    <a:srgbClr val="000000">
                      <a:alpha val="50000"/>
                    </a:srgbClr>
                  </a:innerShdw>
                </a:effectLst>
              </a:rPr>
              <a:t>THANK YOU PRAYERS</a:t>
            </a:r>
            <a:endParaRPr lang="en-GB" sz="3000" b="1" cap="none" spc="50" dirty="0">
              <a:ln w="0"/>
              <a:effectLst>
                <a:innerShdw blurRad="63500" dist="50800" dir="13500000">
                  <a:srgbClr val="000000">
                    <a:alpha val="50000"/>
                  </a:srgbClr>
                </a:innerShdw>
              </a:effectLst>
            </a:endParaRPr>
          </a:p>
        </p:txBody>
      </p:sp>
      <p:sp>
        <p:nvSpPr>
          <p:cNvPr id="8" name="Rectangle 7">
            <a:extLst>
              <a:ext uri="{FF2B5EF4-FFF2-40B4-BE49-F238E27FC236}">
                <a16:creationId xmlns:a16="http://schemas.microsoft.com/office/drawing/2014/main" id="{EFE4B9B4-E95B-CED9-EF03-158DD1A69DC2}"/>
              </a:ext>
            </a:extLst>
          </p:cNvPr>
          <p:cNvSpPr/>
          <p:nvPr/>
        </p:nvSpPr>
        <p:spPr>
          <a:xfrm>
            <a:off x="307848" y="1690688"/>
            <a:ext cx="3337560" cy="553998"/>
          </a:xfrm>
          <a:prstGeom prst="rect">
            <a:avLst/>
          </a:prstGeom>
          <a:noFill/>
        </p:spPr>
        <p:txBody>
          <a:bodyPr wrap="square" lIns="91440" tIns="45720" rIns="91440" bIns="45720">
            <a:spAutoFit/>
          </a:bodyPr>
          <a:lstStyle/>
          <a:p>
            <a:pPr algn="ctr"/>
            <a:r>
              <a:rPr lang="en-GB" sz="3000" b="1" spc="50" dirty="0">
                <a:ln w="0"/>
                <a:effectLst>
                  <a:innerShdw blurRad="63500" dist="50800" dir="13500000">
                    <a:srgbClr val="000000">
                      <a:alpha val="50000"/>
                    </a:srgbClr>
                  </a:innerShdw>
                </a:effectLst>
              </a:rPr>
              <a:t>SORRY PRAYERS</a:t>
            </a:r>
            <a:endParaRPr lang="en-GB" sz="3000" b="1" cap="none" spc="50" dirty="0">
              <a:ln w="0"/>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167902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7CCF4-992B-1EA5-B7C0-780F700710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7CE29E-7F2F-3810-80A8-35FDDDA4B50E}"/>
              </a:ext>
            </a:extLst>
          </p:cNvPr>
          <p:cNvSpPr>
            <a:spLocks noGrp="1"/>
          </p:cNvSpPr>
          <p:nvPr>
            <p:ph type="title"/>
          </p:nvPr>
        </p:nvSpPr>
        <p:spPr/>
        <p:txBody>
          <a:bodyPr/>
          <a:lstStyle/>
          <a:p>
            <a:r>
              <a:rPr lang="en-GB" dirty="0"/>
              <a:t>OUR PRAYER LIFE?</a:t>
            </a:r>
          </a:p>
        </p:txBody>
      </p:sp>
      <p:graphicFrame>
        <p:nvGraphicFramePr>
          <p:cNvPr id="6" name="Content Placeholder 5">
            <a:extLst>
              <a:ext uri="{FF2B5EF4-FFF2-40B4-BE49-F238E27FC236}">
                <a16:creationId xmlns:a16="http://schemas.microsoft.com/office/drawing/2014/main" id="{474921E7-DFB3-F945-4DC9-EA9D954081D1}"/>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61B6A33B-58EB-F06D-F31D-D1F750335643}"/>
              </a:ext>
            </a:extLst>
          </p:cNvPr>
          <p:cNvSpPr/>
          <p:nvPr/>
        </p:nvSpPr>
        <p:spPr>
          <a:xfrm>
            <a:off x="8686800" y="2244686"/>
            <a:ext cx="3337560" cy="553998"/>
          </a:xfrm>
          <a:prstGeom prst="rect">
            <a:avLst/>
          </a:prstGeom>
          <a:noFill/>
        </p:spPr>
        <p:txBody>
          <a:bodyPr wrap="square" lIns="91440" tIns="45720" rIns="91440" bIns="45720">
            <a:spAutoFit/>
          </a:bodyPr>
          <a:lstStyle/>
          <a:p>
            <a:pPr algn="ctr"/>
            <a:r>
              <a:rPr lang="en-GB" sz="3000" b="1" spc="50" dirty="0">
                <a:ln w="0"/>
                <a:effectLst>
                  <a:innerShdw blurRad="63500" dist="50800" dir="13500000">
                    <a:srgbClr val="000000">
                      <a:alpha val="50000"/>
                    </a:srgbClr>
                  </a:innerShdw>
                </a:effectLst>
              </a:rPr>
              <a:t>PLEASE PRAYERS</a:t>
            </a:r>
            <a:endParaRPr lang="en-GB" sz="3000" b="1" cap="none" spc="50" dirty="0">
              <a:ln w="0"/>
              <a:effectLst>
                <a:innerShdw blurRad="63500" dist="50800" dir="13500000">
                  <a:srgbClr val="000000">
                    <a:alpha val="50000"/>
                  </a:srgbClr>
                </a:innerShdw>
              </a:effectLst>
            </a:endParaRPr>
          </a:p>
        </p:txBody>
      </p:sp>
      <p:sp>
        <p:nvSpPr>
          <p:cNvPr id="4" name="Rectangle 3">
            <a:extLst>
              <a:ext uri="{FF2B5EF4-FFF2-40B4-BE49-F238E27FC236}">
                <a16:creationId xmlns:a16="http://schemas.microsoft.com/office/drawing/2014/main" id="{81277E39-2FDE-3B13-7C5E-B720E8A6359A}"/>
              </a:ext>
            </a:extLst>
          </p:cNvPr>
          <p:cNvSpPr/>
          <p:nvPr/>
        </p:nvSpPr>
        <p:spPr>
          <a:xfrm>
            <a:off x="0" y="4853524"/>
            <a:ext cx="3337560" cy="1015663"/>
          </a:xfrm>
          <a:prstGeom prst="rect">
            <a:avLst/>
          </a:prstGeom>
          <a:noFill/>
        </p:spPr>
        <p:txBody>
          <a:bodyPr wrap="square" lIns="91440" tIns="45720" rIns="91440" bIns="45720">
            <a:spAutoFit/>
          </a:bodyPr>
          <a:lstStyle/>
          <a:p>
            <a:pPr algn="ctr"/>
            <a:r>
              <a:rPr lang="en-GB" sz="3000" b="1" spc="50" dirty="0">
                <a:ln w="0"/>
                <a:effectLst>
                  <a:innerShdw blurRad="63500" dist="50800" dir="13500000">
                    <a:srgbClr val="000000">
                      <a:alpha val="50000"/>
                    </a:srgbClr>
                  </a:innerShdw>
                </a:effectLst>
              </a:rPr>
              <a:t>THANK YOU PRAYERS</a:t>
            </a:r>
            <a:endParaRPr lang="en-GB" sz="3000" b="1" cap="none" spc="50" dirty="0">
              <a:ln w="0"/>
              <a:effectLst>
                <a:innerShdw blurRad="63500" dist="50800" dir="13500000">
                  <a:srgbClr val="000000">
                    <a:alpha val="50000"/>
                  </a:srgbClr>
                </a:innerShdw>
              </a:effectLst>
            </a:endParaRPr>
          </a:p>
        </p:txBody>
      </p:sp>
      <p:sp>
        <p:nvSpPr>
          <p:cNvPr id="8" name="Rectangle 7">
            <a:extLst>
              <a:ext uri="{FF2B5EF4-FFF2-40B4-BE49-F238E27FC236}">
                <a16:creationId xmlns:a16="http://schemas.microsoft.com/office/drawing/2014/main" id="{AD366CB6-D4FA-91EE-C070-87595066085F}"/>
              </a:ext>
            </a:extLst>
          </p:cNvPr>
          <p:cNvSpPr/>
          <p:nvPr/>
        </p:nvSpPr>
        <p:spPr>
          <a:xfrm>
            <a:off x="307848" y="1690688"/>
            <a:ext cx="3337560" cy="553998"/>
          </a:xfrm>
          <a:prstGeom prst="rect">
            <a:avLst/>
          </a:prstGeom>
          <a:noFill/>
        </p:spPr>
        <p:txBody>
          <a:bodyPr wrap="square" lIns="91440" tIns="45720" rIns="91440" bIns="45720">
            <a:spAutoFit/>
          </a:bodyPr>
          <a:lstStyle/>
          <a:p>
            <a:pPr algn="ctr"/>
            <a:r>
              <a:rPr lang="en-GB" sz="3000" b="1" spc="50" dirty="0">
                <a:ln w="0"/>
                <a:effectLst>
                  <a:innerShdw blurRad="63500" dist="50800" dir="13500000">
                    <a:srgbClr val="000000">
                      <a:alpha val="50000"/>
                    </a:srgbClr>
                  </a:innerShdw>
                </a:effectLst>
              </a:rPr>
              <a:t>SORRY PRAYERS</a:t>
            </a:r>
            <a:endParaRPr lang="en-GB" sz="3000" b="1" cap="none" spc="50" dirty="0">
              <a:ln w="0"/>
              <a:effectLst>
                <a:innerShdw blurRad="63500" dist="50800" dir="13500000">
                  <a:srgbClr val="000000">
                    <a:alpha val="50000"/>
                  </a:srgbClr>
                </a:innerShdw>
              </a:effectLst>
            </a:endParaRPr>
          </a:p>
        </p:txBody>
      </p:sp>
      <p:sp>
        <p:nvSpPr>
          <p:cNvPr id="10" name="Rectangle 9">
            <a:extLst>
              <a:ext uri="{FF2B5EF4-FFF2-40B4-BE49-F238E27FC236}">
                <a16:creationId xmlns:a16="http://schemas.microsoft.com/office/drawing/2014/main" id="{B4F3581E-CF24-33D2-9141-6BEAEFCD08E7}"/>
              </a:ext>
            </a:extLst>
          </p:cNvPr>
          <p:cNvSpPr/>
          <p:nvPr/>
        </p:nvSpPr>
        <p:spPr>
          <a:xfrm>
            <a:off x="5012436" y="1229023"/>
            <a:ext cx="3337560" cy="1015663"/>
          </a:xfrm>
          <a:prstGeom prst="rect">
            <a:avLst/>
          </a:prstGeom>
          <a:noFill/>
        </p:spPr>
        <p:txBody>
          <a:bodyPr wrap="square" lIns="91440" tIns="45720" rIns="91440" bIns="45720">
            <a:spAutoFit/>
          </a:bodyPr>
          <a:lstStyle/>
          <a:p>
            <a:pPr algn="ctr"/>
            <a:r>
              <a:rPr lang="en-GB" sz="3000" b="1" spc="50" dirty="0">
                <a:ln w="0"/>
                <a:effectLst>
                  <a:innerShdw blurRad="63500" dist="50800" dir="13500000">
                    <a:srgbClr val="000000">
                      <a:alpha val="50000"/>
                    </a:srgbClr>
                  </a:innerShdw>
                </a:effectLst>
              </a:rPr>
              <a:t>HONEST PRAYERS</a:t>
            </a:r>
            <a:endParaRPr lang="en-GB" sz="3000" b="1" cap="none" spc="50" dirty="0">
              <a:ln w="0"/>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2826786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4B3AB-C94E-045C-C1C8-36C473AA1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E83E98-126C-7058-2739-782F2FA9EFC2}"/>
              </a:ext>
            </a:extLst>
          </p:cNvPr>
          <p:cNvSpPr>
            <a:spLocks noGrp="1"/>
          </p:cNvSpPr>
          <p:nvPr>
            <p:ph type="title"/>
          </p:nvPr>
        </p:nvSpPr>
        <p:spPr/>
        <p:txBody>
          <a:bodyPr/>
          <a:lstStyle/>
          <a:p>
            <a:r>
              <a:rPr lang="en-GB" dirty="0"/>
              <a:t>OUR PRAYER LIFE?</a:t>
            </a:r>
          </a:p>
        </p:txBody>
      </p:sp>
      <p:graphicFrame>
        <p:nvGraphicFramePr>
          <p:cNvPr id="6" name="Content Placeholder 5">
            <a:extLst>
              <a:ext uri="{FF2B5EF4-FFF2-40B4-BE49-F238E27FC236}">
                <a16:creationId xmlns:a16="http://schemas.microsoft.com/office/drawing/2014/main" id="{E8D83319-133C-5E68-61C8-1263A17BE573}"/>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BAB6163C-6AAE-E202-D25B-2D12001A5E30}"/>
              </a:ext>
            </a:extLst>
          </p:cNvPr>
          <p:cNvSpPr/>
          <p:nvPr/>
        </p:nvSpPr>
        <p:spPr>
          <a:xfrm>
            <a:off x="3885697" y="2272391"/>
            <a:ext cx="4621778" cy="2862322"/>
          </a:xfrm>
          <a:prstGeom prst="rect">
            <a:avLst/>
          </a:prstGeom>
          <a:noFill/>
        </p:spPr>
        <p:txBody>
          <a:bodyPr wrap="none" lIns="91440" tIns="45720" rIns="91440" bIns="45720">
            <a:spAutoFit/>
          </a:bodyPr>
          <a:lstStyle/>
          <a:p>
            <a:pPr algn="ctr"/>
            <a:r>
              <a:rPr lang="en-GB" sz="6000" b="1" spc="50" dirty="0">
                <a:ln w="0"/>
                <a:solidFill>
                  <a:schemeClr val="bg1"/>
                </a:solidFill>
                <a:effectLst>
                  <a:innerShdw blurRad="63500" dist="50800" dir="13500000">
                    <a:srgbClr val="000000">
                      <a:alpha val="50000"/>
                    </a:srgbClr>
                  </a:innerShdw>
                </a:effectLst>
              </a:rPr>
              <a:t>WHERE ARE </a:t>
            </a:r>
          </a:p>
          <a:p>
            <a:pPr algn="ctr"/>
            <a:r>
              <a:rPr lang="en-GB" sz="6000" b="1" spc="50" dirty="0">
                <a:ln w="0"/>
                <a:solidFill>
                  <a:schemeClr val="bg1"/>
                </a:solidFill>
                <a:effectLst>
                  <a:innerShdw blurRad="63500" dist="50800" dir="13500000">
                    <a:srgbClr val="000000">
                      <a:alpha val="50000"/>
                    </a:srgbClr>
                  </a:innerShdw>
                </a:effectLst>
              </a:rPr>
              <a:t>PRAYERS OF</a:t>
            </a:r>
          </a:p>
          <a:p>
            <a:pPr algn="ctr"/>
            <a:r>
              <a:rPr lang="en-GB" sz="6000" b="1" cap="none" spc="50" dirty="0">
                <a:ln w="0"/>
                <a:solidFill>
                  <a:schemeClr val="bg1"/>
                </a:solidFill>
                <a:effectLst>
                  <a:innerShdw blurRad="63500" dist="50800" dir="13500000">
                    <a:srgbClr val="000000">
                      <a:alpha val="50000"/>
                    </a:srgbClr>
                  </a:innerShdw>
                </a:effectLst>
              </a:rPr>
              <a:t>PRAISE?</a:t>
            </a:r>
          </a:p>
        </p:txBody>
      </p:sp>
    </p:spTree>
    <p:extLst>
      <p:ext uri="{BB962C8B-B14F-4D97-AF65-F5344CB8AC3E}">
        <p14:creationId xmlns:p14="http://schemas.microsoft.com/office/powerpoint/2010/main" val="2146629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00378-9525-2E57-19C2-B56B898FAF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FD4DC8-B66E-B4B9-B9D8-53D5CA80D6ED}"/>
              </a:ext>
            </a:extLst>
          </p:cNvPr>
          <p:cNvSpPr>
            <a:spLocks noGrp="1"/>
          </p:cNvSpPr>
          <p:nvPr>
            <p:ph type="title"/>
          </p:nvPr>
        </p:nvSpPr>
        <p:spPr/>
        <p:txBody>
          <a:bodyPr/>
          <a:lstStyle/>
          <a:p>
            <a:r>
              <a:rPr lang="en-GB" dirty="0"/>
              <a:t>OUR PRAYER LIFE?</a:t>
            </a:r>
          </a:p>
        </p:txBody>
      </p:sp>
      <p:graphicFrame>
        <p:nvGraphicFramePr>
          <p:cNvPr id="6" name="Content Placeholder 5">
            <a:extLst>
              <a:ext uri="{FF2B5EF4-FFF2-40B4-BE49-F238E27FC236}">
                <a16:creationId xmlns:a16="http://schemas.microsoft.com/office/drawing/2014/main" id="{41291975-DCDC-F20E-C31D-96802443DAFF}"/>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B4E13751-C658-CB82-189B-230C9DDB28F1}"/>
              </a:ext>
            </a:extLst>
          </p:cNvPr>
          <p:cNvSpPr/>
          <p:nvPr/>
        </p:nvSpPr>
        <p:spPr>
          <a:xfrm>
            <a:off x="3885697" y="2272391"/>
            <a:ext cx="4621778" cy="2862322"/>
          </a:xfrm>
          <a:prstGeom prst="rect">
            <a:avLst/>
          </a:prstGeom>
          <a:noFill/>
        </p:spPr>
        <p:txBody>
          <a:bodyPr wrap="none" lIns="91440" tIns="45720" rIns="91440" bIns="45720">
            <a:spAutoFit/>
          </a:bodyPr>
          <a:lstStyle/>
          <a:p>
            <a:pPr algn="ctr"/>
            <a:r>
              <a:rPr lang="en-GB" sz="6000" b="1" spc="50" dirty="0">
                <a:ln w="0"/>
                <a:solidFill>
                  <a:schemeClr val="bg1"/>
                </a:solidFill>
                <a:effectLst>
                  <a:innerShdw blurRad="63500" dist="50800" dir="13500000">
                    <a:srgbClr val="000000">
                      <a:alpha val="50000"/>
                    </a:srgbClr>
                  </a:innerShdw>
                </a:effectLst>
              </a:rPr>
              <a:t>WHERE ARE </a:t>
            </a:r>
          </a:p>
          <a:p>
            <a:pPr algn="ctr"/>
            <a:r>
              <a:rPr lang="en-GB" sz="6000" b="1" spc="50" dirty="0">
                <a:ln w="0"/>
                <a:solidFill>
                  <a:schemeClr val="bg1"/>
                </a:solidFill>
                <a:effectLst>
                  <a:innerShdw blurRad="63500" dist="50800" dir="13500000">
                    <a:srgbClr val="000000">
                      <a:alpha val="50000"/>
                    </a:srgbClr>
                  </a:innerShdw>
                </a:effectLst>
              </a:rPr>
              <a:t>PRAYERS OF</a:t>
            </a:r>
          </a:p>
          <a:p>
            <a:pPr algn="ctr"/>
            <a:r>
              <a:rPr lang="en-GB" sz="6000" b="1" cap="none" spc="50" dirty="0">
                <a:ln w="0"/>
                <a:solidFill>
                  <a:schemeClr val="bg1"/>
                </a:solidFill>
                <a:effectLst>
                  <a:innerShdw blurRad="63500" dist="50800" dir="13500000">
                    <a:srgbClr val="000000">
                      <a:alpha val="50000"/>
                    </a:srgbClr>
                  </a:innerShdw>
                </a:effectLst>
              </a:rPr>
              <a:t>PRAISE?</a:t>
            </a:r>
          </a:p>
        </p:txBody>
      </p:sp>
      <p:sp>
        <p:nvSpPr>
          <p:cNvPr id="4" name="TextBox 3">
            <a:extLst>
              <a:ext uri="{FF2B5EF4-FFF2-40B4-BE49-F238E27FC236}">
                <a16:creationId xmlns:a16="http://schemas.microsoft.com/office/drawing/2014/main" id="{3B88DF28-774D-8D48-B365-83D54C21037C}"/>
              </a:ext>
            </a:extLst>
          </p:cNvPr>
          <p:cNvSpPr txBox="1"/>
          <p:nvPr/>
        </p:nvSpPr>
        <p:spPr>
          <a:xfrm>
            <a:off x="82296" y="2503223"/>
            <a:ext cx="2642616" cy="477054"/>
          </a:xfrm>
          <a:prstGeom prst="rect">
            <a:avLst/>
          </a:prstGeom>
          <a:noFill/>
        </p:spPr>
        <p:txBody>
          <a:bodyPr wrap="square" rtlCol="0">
            <a:spAutoFit/>
          </a:bodyPr>
          <a:lstStyle/>
          <a:p>
            <a:pPr marL="285750" indent="-285750">
              <a:buFont typeface="Arial" panose="020B0604020202020204" pitchFamily="34" charset="0"/>
              <a:buChar char="•"/>
            </a:pPr>
            <a:r>
              <a:rPr lang="en-GB" sz="2500" i="1" dirty="0"/>
              <a:t>Life is too hard?</a:t>
            </a:r>
          </a:p>
        </p:txBody>
      </p:sp>
    </p:spTree>
    <p:extLst>
      <p:ext uri="{BB962C8B-B14F-4D97-AF65-F5344CB8AC3E}">
        <p14:creationId xmlns:p14="http://schemas.microsoft.com/office/powerpoint/2010/main" val="1044094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8B8D4-81BD-6A4C-7F25-7CF3391461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39664C-4D20-352B-321D-72612E3E1836}"/>
              </a:ext>
            </a:extLst>
          </p:cNvPr>
          <p:cNvSpPr>
            <a:spLocks noGrp="1"/>
          </p:cNvSpPr>
          <p:nvPr>
            <p:ph type="title"/>
          </p:nvPr>
        </p:nvSpPr>
        <p:spPr/>
        <p:txBody>
          <a:bodyPr/>
          <a:lstStyle/>
          <a:p>
            <a:r>
              <a:rPr lang="en-GB" dirty="0"/>
              <a:t>OUR PRAYER LIFE?</a:t>
            </a:r>
          </a:p>
        </p:txBody>
      </p:sp>
      <p:graphicFrame>
        <p:nvGraphicFramePr>
          <p:cNvPr id="6" name="Content Placeholder 5">
            <a:extLst>
              <a:ext uri="{FF2B5EF4-FFF2-40B4-BE49-F238E27FC236}">
                <a16:creationId xmlns:a16="http://schemas.microsoft.com/office/drawing/2014/main" id="{1FBA4041-5AE8-60E0-3FE7-9AEE43C9225E}"/>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DC2CDC87-61F7-C79A-DBB9-2DD157C0E714}"/>
              </a:ext>
            </a:extLst>
          </p:cNvPr>
          <p:cNvSpPr/>
          <p:nvPr/>
        </p:nvSpPr>
        <p:spPr>
          <a:xfrm>
            <a:off x="3885697" y="2272391"/>
            <a:ext cx="4621778" cy="2862322"/>
          </a:xfrm>
          <a:prstGeom prst="rect">
            <a:avLst/>
          </a:prstGeom>
          <a:noFill/>
        </p:spPr>
        <p:txBody>
          <a:bodyPr wrap="none" lIns="91440" tIns="45720" rIns="91440" bIns="45720">
            <a:spAutoFit/>
          </a:bodyPr>
          <a:lstStyle/>
          <a:p>
            <a:pPr algn="ctr"/>
            <a:r>
              <a:rPr lang="en-GB" sz="6000" b="1" spc="50" dirty="0">
                <a:ln w="0"/>
                <a:solidFill>
                  <a:schemeClr val="bg1"/>
                </a:solidFill>
                <a:effectLst>
                  <a:innerShdw blurRad="63500" dist="50800" dir="13500000">
                    <a:srgbClr val="000000">
                      <a:alpha val="50000"/>
                    </a:srgbClr>
                  </a:innerShdw>
                </a:effectLst>
              </a:rPr>
              <a:t>WHERE ARE </a:t>
            </a:r>
          </a:p>
          <a:p>
            <a:pPr algn="ctr"/>
            <a:r>
              <a:rPr lang="en-GB" sz="6000" b="1" spc="50" dirty="0">
                <a:ln w="0"/>
                <a:solidFill>
                  <a:schemeClr val="bg1"/>
                </a:solidFill>
                <a:effectLst>
                  <a:innerShdw blurRad="63500" dist="50800" dir="13500000">
                    <a:srgbClr val="000000">
                      <a:alpha val="50000"/>
                    </a:srgbClr>
                  </a:innerShdw>
                </a:effectLst>
              </a:rPr>
              <a:t>PRAYERS OF</a:t>
            </a:r>
          </a:p>
          <a:p>
            <a:pPr algn="ctr"/>
            <a:r>
              <a:rPr lang="en-GB" sz="6000" b="1" cap="none" spc="50" dirty="0">
                <a:ln w="0"/>
                <a:solidFill>
                  <a:schemeClr val="bg1"/>
                </a:solidFill>
                <a:effectLst>
                  <a:innerShdw blurRad="63500" dist="50800" dir="13500000">
                    <a:srgbClr val="000000">
                      <a:alpha val="50000"/>
                    </a:srgbClr>
                  </a:innerShdw>
                </a:effectLst>
              </a:rPr>
              <a:t>PRAISE?</a:t>
            </a:r>
          </a:p>
        </p:txBody>
      </p:sp>
      <p:sp>
        <p:nvSpPr>
          <p:cNvPr id="4" name="TextBox 3">
            <a:extLst>
              <a:ext uri="{FF2B5EF4-FFF2-40B4-BE49-F238E27FC236}">
                <a16:creationId xmlns:a16="http://schemas.microsoft.com/office/drawing/2014/main" id="{FE8C8796-CFD7-7598-DFAE-9A37C00B2677}"/>
              </a:ext>
            </a:extLst>
          </p:cNvPr>
          <p:cNvSpPr txBox="1"/>
          <p:nvPr/>
        </p:nvSpPr>
        <p:spPr>
          <a:xfrm>
            <a:off x="82296" y="2503223"/>
            <a:ext cx="2642616" cy="861774"/>
          </a:xfrm>
          <a:prstGeom prst="rect">
            <a:avLst/>
          </a:prstGeom>
          <a:noFill/>
        </p:spPr>
        <p:txBody>
          <a:bodyPr wrap="square" rtlCol="0">
            <a:spAutoFit/>
          </a:bodyPr>
          <a:lstStyle/>
          <a:p>
            <a:pPr marL="285750" indent="-285750">
              <a:buFont typeface="Arial" panose="020B0604020202020204" pitchFamily="34" charset="0"/>
              <a:buChar char="•"/>
            </a:pPr>
            <a:r>
              <a:rPr lang="en-GB" sz="2500" i="1" dirty="0"/>
              <a:t>Life is too hard?</a:t>
            </a:r>
          </a:p>
          <a:p>
            <a:pPr marL="285750" indent="-285750">
              <a:buFont typeface="Arial" panose="020B0604020202020204" pitchFamily="34" charset="0"/>
              <a:buChar char="•"/>
            </a:pPr>
            <a:r>
              <a:rPr lang="en-GB" sz="2500" i="1" dirty="0"/>
              <a:t>Life is too busy?</a:t>
            </a:r>
          </a:p>
        </p:txBody>
      </p:sp>
    </p:spTree>
    <p:extLst>
      <p:ext uri="{BB962C8B-B14F-4D97-AF65-F5344CB8AC3E}">
        <p14:creationId xmlns:p14="http://schemas.microsoft.com/office/powerpoint/2010/main" val="11630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49C33-3887-94A0-6ABE-4953AE1CD4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F4BD19-B641-ECB5-4722-B396B449B8FD}"/>
              </a:ext>
            </a:extLst>
          </p:cNvPr>
          <p:cNvSpPr>
            <a:spLocks noGrp="1"/>
          </p:cNvSpPr>
          <p:nvPr>
            <p:ph type="title"/>
          </p:nvPr>
        </p:nvSpPr>
        <p:spPr/>
        <p:txBody>
          <a:bodyPr/>
          <a:lstStyle/>
          <a:p>
            <a:r>
              <a:rPr lang="en-GB" dirty="0"/>
              <a:t>OUR PRAYER LIFE?</a:t>
            </a:r>
          </a:p>
        </p:txBody>
      </p:sp>
      <p:graphicFrame>
        <p:nvGraphicFramePr>
          <p:cNvPr id="6" name="Content Placeholder 5">
            <a:extLst>
              <a:ext uri="{FF2B5EF4-FFF2-40B4-BE49-F238E27FC236}">
                <a16:creationId xmlns:a16="http://schemas.microsoft.com/office/drawing/2014/main" id="{874FB8EC-014F-0E3D-20C5-6FF36E07BAA0}"/>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A6F05CF3-32F8-CFB9-8A5C-652079284B20}"/>
              </a:ext>
            </a:extLst>
          </p:cNvPr>
          <p:cNvSpPr/>
          <p:nvPr/>
        </p:nvSpPr>
        <p:spPr>
          <a:xfrm>
            <a:off x="3885697" y="2272391"/>
            <a:ext cx="4621778" cy="2862322"/>
          </a:xfrm>
          <a:prstGeom prst="rect">
            <a:avLst/>
          </a:prstGeom>
          <a:noFill/>
        </p:spPr>
        <p:txBody>
          <a:bodyPr wrap="none" lIns="91440" tIns="45720" rIns="91440" bIns="45720">
            <a:spAutoFit/>
          </a:bodyPr>
          <a:lstStyle/>
          <a:p>
            <a:pPr algn="ctr"/>
            <a:r>
              <a:rPr lang="en-GB" sz="6000" b="1" spc="50" dirty="0">
                <a:ln w="0"/>
                <a:solidFill>
                  <a:schemeClr val="bg1"/>
                </a:solidFill>
                <a:effectLst>
                  <a:innerShdw blurRad="63500" dist="50800" dir="13500000">
                    <a:srgbClr val="000000">
                      <a:alpha val="50000"/>
                    </a:srgbClr>
                  </a:innerShdw>
                </a:effectLst>
              </a:rPr>
              <a:t>WHERE ARE </a:t>
            </a:r>
          </a:p>
          <a:p>
            <a:pPr algn="ctr"/>
            <a:r>
              <a:rPr lang="en-GB" sz="6000" b="1" spc="50" dirty="0">
                <a:ln w="0"/>
                <a:solidFill>
                  <a:schemeClr val="bg1"/>
                </a:solidFill>
                <a:effectLst>
                  <a:innerShdw blurRad="63500" dist="50800" dir="13500000">
                    <a:srgbClr val="000000">
                      <a:alpha val="50000"/>
                    </a:srgbClr>
                  </a:innerShdw>
                </a:effectLst>
              </a:rPr>
              <a:t>PRAYERS OF</a:t>
            </a:r>
          </a:p>
          <a:p>
            <a:pPr algn="ctr"/>
            <a:r>
              <a:rPr lang="en-GB" sz="6000" b="1" cap="none" spc="50" dirty="0">
                <a:ln w="0"/>
                <a:solidFill>
                  <a:schemeClr val="bg1"/>
                </a:solidFill>
                <a:effectLst>
                  <a:innerShdw blurRad="63500" dist="50800" dir="13500000">
                    <a:srgbClr val="000000">
                      <a:alpha val="50000"/>
                    </a:srgbClr>
                  </a:innerShdw>
                </a:effectLst>
              </a:rPr>
              <a:t>PRAISE?</a:t>
            </a:r>
          </a:p>
        </p:txBody>
      </p:sp>
      <p:sp>
        <p:nvSpPr>
          <p:cNvPr id="4" name="TextBox 3">
            <a:extLst>
              <a:ext uri="{FF2B5EF4-FFF2-40B4-BE49-F238E27FC236}">
                <a16:creationId xmlns:a16="http://schemas.microsoft.com/office/drawing/2014/main" id="{A39E4FC4-9E49-9101-13FF-0B215B331A12}"/>
              </a:ext>
            </a:extLst>
          </p:cNvPr>
          <p:cNvSpPr txBox="1"/>
          <p:nvPr/>
        </p:nvSpPr>
        <p:spPr>
          <a:xfrm>
            <a:off x="82296" y="2503223"/>
            <a:ext cx="2642616" cy="1631216"/>
          </a:xfrm>
          <a:prstGeom prst="rect">
            <a:avLst/>
          </a:prstGeom>
          <a:noFill/>
        </p:spPr>
        <p:txBody>
          <a:bodyPr wrap="square" rtlCol="0">
            <a:spAutoFit/>
          </a:bodyPr>
          <a:lstStyle/>
          <a:p>
            <a:pPr marL="285750" indent="-285750">
              <a:buFont typeface="Arial" panose="020B0604020202020204" pitchFamily="34" charset="0"/>
              <a:buChar char="•"/>
            </a:pPr>
            <a:r>
              <a:rPr lang="en-GB" sz="2500" i="1" dirty="0"/>
              <a:t>Life is too hard?</a:t>
            </a:r>
          </a:p>
          <a:p>
            <a:pPr marL="285750" indent="-285750">
              <a:buFont typeface="Arial" panose="020B0604020202020204" pitchFamily="34" charset="0"/>
              <a:buChar char="•"/>
            </a:pPr>
            <a:r>
              <a:rPr lang="en-GB" sz="2500" i="1" dirty="0"/>
              <a:t>Life is too busy?</a:t>
            </a:r>
          </a:p>
          <a:p>
            <a:pPr marL="285750" indent="-285750">
              <a:buFont typeface="Arial" panose="020B0604020202020204" pitchFamily="34" charset="0"/>
              <a:buChar char="•"/>
            </a:pPr>
            <a:r>
              <a:rPr lang="en-GB" sz="2500" i="1" dirty="0"/>
              <a:t>Our knowledge is lacking?</a:t>
            </a:r>
          </a:p>
        </p:txBody>
      </p:sp>
    </p:spTree>
    <p:extLst>
      <p:ext uri="{BB962C8B-B14F-4D97-AF65-F5344CB8AC3E}">
        <p14:creationId xmlns:p14="http://schemas.microsoft.com/office/powerpoint/2010/main" val="1709836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25221-1375-EEF0-51C6-919AA7B7A1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AC8487-3C82-7FAD-7478-53CAB7A6098E}"/>
              </a:ext>
            </a:extLst>
          </p:cNvPr>
          <p:cNvSpPr>
            <a:spLocks noGrp="1"/>
          </p:cNvSpPr>
          <p:nvPr>
            <p:ph type="title"/>
          </p:nvPr>
        </p:nvSpPr>
        <p:spPr/>
        <p:txBody>
          <a:bodyPr/>
          <a:lstStyle/>
          <a:p>
            <a:r>
              <a:rPr lang="en-GB" dirty="0"/>
              <a:t>OUR PRAYER LIFE?</a:t>
            </a:r>
          </a:p>
        </p:txBody>
      </p:sp>
      <p:graphicFrame>
        <p:nvGraphicFramePr>
          <p:cNvPr id="6" name="Content Placeholder 5">
            <a:extLst>
              <a:ext uri="{FF2B5EF4-FFF2-40B4-BE49-F238E27FC236}">
                <a16:creationId xmlns:a16="http://schemas.microsoft.com/office/drawing/2014/main" id="{3FBB1F2E-7FB6-6A86-C0C6-8EEE6D5E0BF5}"/>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a:extLst>
              <a:ext uri="{FF2B5EF4-FFF2-40B4-BE49-F238E27FC236}">
                <a16:creationId xmlns:a16="http://schemas.microsoft.com/office/drawing/2014/main" id="{ABC33A75-F0FF-EF9C-7FD3-02D3E329DBF4}"/>
              </a:ext>
            </a:extLst>
          </p:cNvPr>
          <p:cNvSpPr/>
          <p:nvPr/>
        </p:nvSpPr>
        <p:spPr>
          <a:xfrm>
            <a:off x="3885697" y="2272391"/>
            <a:ext cx="4621778" cy="2862322"/>
          </a:xfrm>
          <a:prstGeom prst="rect">
            <a:avLst/>
          </a:prstGeom>
          <a:noFill/>
        </p:spPr>
        <p:txBody>
          <a:bodyPr wrap="none" lIns="91440" tIns="45720" rIns="91440" bIns="45720">
            <a:spAutoFit/>
          </a:bodyPr>
          <a:lstStyle/>
          <a:p>
            <a:pPr algn="ctr"/>
            <a:r>
              <a:rPr lang="en-GB" sz="6000" b="1" spc="50" dirty="0">
                <a:ln w="0"/>
                <a:solidFill>
                  <a:schemeClr val="bg1"/>
                </a:solidFill>
                <a:effectLst>
                  <a:innerShdw blurRad="63500" dist="50800" dir="13500000">
                    <a:srgbClr val="000000">
                      <a:alpha val="50000"/>
                    </a:srgbClr>
                  </a:innerShdw>
                </a:effectLst>
              </a:rPr>
              <a:t>WHERE ARE </a:t>
            </a:r>
          </a:p>
          <a:p>
            <a:pPr algn="ctr"/>
            <a:r>
              <a:rPr lang="en-GB" sz="6000" b="1" spc="50" dirty="0">
                <a:ln w="0"/>
                <a:solidFill>
                  <a:schemeClr val="bg1"/>
                </a:solidFill>
                <a:effectLst>
                  <a:innerShdw blurRad="63500" dist="50800" dir="13500000">
                    <a:srgbClr val="000000">
                      <a:alpha val="50000"/>
                    </a:srgbClr>
                  </a:innerShdw>
                </a:effectLst>
              </a:rPr>
              <a:t>PRAYERS OF</a:t>
            </a:r>
          </a:p>
          <a:p>
            <a:pPr algn="ctr"/>
            <a:r>
              <a:rPr lang="en-GB" sz="6000" b="1" cap="none" spc="50" dirty="0">
                <a:ln w="0"/>
                <a:solidFill>
                  <a:schemeClr val="bg1"/>
                </a:solidFill>
                <a:effectLst>
                  <a:innerShdw blurRad="63500" dist="50800" dir="13500000">
                    <a:srgbClr val="000000">
                      <a:alpha val="50000"/>
                    </a:srgbClr>
                  </a:innerShdw>
                </a:effectLst>
              </a:rPr>
              <a:t>PRAISE?</a:t>
            </a:r>
          </a:p>
        </p:txBody>
      </p:sp>
      <p:sp>
        <p:nvSpPr>
          <p:cNvPr id="4" name="TextBox 3">
            <a:extLst>
              <a:ext uri="{FF2B5EF4-FFF2-40B4-BE49-F238E27FC236}">
                <a16:creationId xmlns:a16="http://schemas.microsoft.com/office/drawing/2014/main" id="{5ED933CC-574D-5C64-846F-1FB7E5703A31}"/>
              </a:ext>
            </a:extLst>
          </p:cNvPr>
          <p:cNvSpPr txBox="1"/>
          <p:nvPr/>
        </p:nvSpPr>
        <p:spPr>
          <a:xfrm>
            <a:off x="82296" y="2503223"/>
            <a:ext cx="2642616" cy="2400657"/>
          </a:xfrm>
          <a:prstGeom prst="rect">
            <a:avLst/>
          </a:prstGeom>
          <a:noFill/>
        </p:spPr>
        <p:txBody>
          <a:bodyPr wrap="square" rtlCol="0">
            <a:spAutoFit/>
          </a:bodyPr>
          <a:lstStyle/>
          <a:p>
            <a:pPr marL="285750" indent="-285750">
              <a:buFont typeface="Arial" panose="020B0604020202020204" pitchFamily="34" charset="0"/>
              <a:buChar char="•"/>
            </a:pPr>
            <a:r>
              <a:rPr lang="en-GB" sz="2500" i="1" dirty="0"/>
              <a:t>Life is too hard?</a:t>
            </a:r>
          </a:p>
          <a:p>
            <a:pPr marL="285750" indent="-285750">
              <a:buFont typeface="Arial" panose="020B0604020202020204" pitchFamily="34" charset="0"/>
              <a:buChar char="•"/>
            </a:pPr>
            <a:r>
              <a:rPr lang="en-GB" sz="2500" i="1" dirty="0"/>
              <a:t>Life is too busy?</a:t>
            </a:r>
          </a:p>
          <a:p>
            <a:pPr marL="285750" indent="-285750">
              <a:buFont typeface="Arial" panose="020B0604020202020204" pitchFamily="34" charset="0"/>
              <a:buChar char="•"/>
            </a:pPr>
            <a:r>
              <a:rPr lang="en-GB" sz="2500" i="1" dirty="0"/>
              <a:t>Our knowledge is lacking?</a:t>
            </a:r>
          </a:p>
          <a:p>
            <a:pPr marL="285750" indent="-285750">
              <a:buFont typeface="Arial" panose="020B0604020202020204" pitchFamily="34" charset="0"/>
              <a:buChar char="•"/>
            </a:pPr>
            <a:r>
              <a:rPr lang="en-GB" sz="2500" i="1" dirty="0"/>
              <a:t>Our experience is lacking?</a:t>
            </a:r>
          </a:p>
        </p:txBody>
      </p:sp>
    </p:spTree>
    <p:extLst>
      <p:ext uri="{BB962C8B-B14F-4D97-AF65-F5344CB8AC3E}">
        <p14:creationId xmlns:p14="http://schemas.microsoft.com/office/powerpoint/2010/main" val="3181473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05E6FEA8-1D8A-D8CD-7F6F-ADC7DE841C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FDA93F-BF26-3C87-F2F2-FC78B7316A07}"/>
              </a:ext>
            </a:extLst>
          </p:cNvPr>
          <p:cNvSpPr>
            <a:spLocks noGrp="1"/>
          </p:cNvSpPr>
          <p:nvPr>
            <p:ph type="title"/>
          </p:nvPr>
        </p:nvSpPr>
        <p:spPr/>
        <p:txBody>
          <a:bodyPr>
            <a:normAutofit fontScale="90000"/>
          </a:bodyPr>
          <a:lstStyle/>
          <a:p>
            <a:pPr algn="ctr"/>
            <a:r>
              <a:rPr lang="en-GB" sz="6000" b="1" dirty="0">
                <a:solidFill>
                  <a:srgbClr val="FFFF00"/>
                </a:solidFill>
              </a:rPr>
              <a:t>WHY</a:t>
            </a:r>
            <a:r>
              <a:rPr lang="en-GB" sz="6000" b="1" dirty="0">
                <a:solidFill>
                  <a:schemeClr val="bg2"/>
                </a:solidFill>
              </a:rPr>
              <a:t> PRAISE SHOULD BE PART OF OUR PRAYERS</a:t>
            </a:r>
            <a:endParaRPr lang="en-GB" sz="6000" b="1" dirty="0">
              <a:solidFill>
                <a:schemeClr val="bg2"/>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353B7F54-9266-BC61-C275-F702FB419AF4}"/>
              </a:ext>
            </a:extLst>
          </p:cNvPr>
          <p:cNvSpPr>
            <a:spLocks noGrp="1"/>
          </p:cNvSpPr>
          <p:nvPr>
            <p:ph idx="1"/>
          </p:nvPr>
        </p:nvSpPr>
        <p:spPr/>
        <p:txBody>
          <a:bodyPr>
            <a:normAutofit/>
          </a:bodyPr>
          <a:lstStyle/>
          <a:p>
            <a:pPr marL="0" indent="0">
              <a:buNone/>
            </a:pPr>
            <a:endParaRPr lang="en-GB" sz="4000" dirty="0">
              <a:solidFill>
                <a:schemeClr val="bg1"/>
              </a:solidFill>
            </a:endParaRPr>
          </a:p>
        </p:txBody>
      </p:sp>
    </p:spTree>
    <p:extLst>
      <p:ext uri="{BB962C8B-B14F-4D97-AF65-F5344CB8AC3E}">
        <p14:creationId xmlns:p14="http://schemas.microsoft.com/office/powerpoint/2010/main" val="3330475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BD88969F-E3C1-5CCA-17C6-4F0544B184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B8CFE1-BF9D-31B6-FCD3-5F512ADFCE19}"/>
              </a:ext>
            </a:extLst>
          </p:cNvPr>
          <p:cNvSpPr>
            <a:spLocks noGrp="1"/>
          </p:cNvSpPr>
          <p:nvPr>
            <p:ph type="title"/>
          </p:nvPr>
        </p:nvSpPr>
        <p:spPr/>
        <p:txBody>
          <a:bodyPr>
            <a:normAutofit fontScale="90000"/>
          </a:bodyPr>
          <a:lstStyle/>
          <a:p>
            <a:pPr algn="ctr"/>
            <a:r>
              <a:rPr lang="en-GB" sz="6000" b="1" dirty="0">
                <a:solidFill>
                  <a:srgbClr val="FFFF00"/>
                </a:solidFill>
              </a:rPr>
              <a:t>WHY</a:t>
            </a:r>
            <a:r>
              <a:rPr lang="en-GB" sz="6000" b="1" dirty="0">
                <a:solidFill>
                  <a:schemeClr val="bg2"/>
                </a:solidFill>
              </a:rPr>
              <a:t> PRAISE SHOULD BE PART OF OUR PRAYERS</a:t>
            </a:r>
            <a:endParaRPr lang="en-GB" sz="6000" b="1" dirty="0">
              <a:solidFill>
                <a:schemeClr val="bg2"/>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C78CBC2-D3A2-B58F-D972-5256F7D8D297}"/>
              </a:ext>
            </a:extLst>
          </p:cNvPr>
          <p:cNvSpPr>
            <a:spLocks noGrp="1"/>
          </p:cNvSpPr>
          <p:nvPr>
            <p:ph idx="1"/>
          </p:nvPr>
        </p:nvSpPr>
        <p:spPr/>
        <p:txBody>
          <a:bodyPr>
            <a:normAutofit/>
          </a:bodyPr>
          <a:lstStyle/>
          <a:p>
            <a:pPr marL="0" indent="0" algn="ctr">
              <a:buNone/>
            </a:pPr>
            <a:endParaRPr lang="en-GB" sz="4000" i="1" dirty="0">
              <a:solidFill>
                <a:schemeClr val="bg1"/>
              </a:solidFill>
            </a:endParaRPr>
          </a:p>
          <a:p>
            <a:pPr marL="0" indent="0" algn="ctr">
              <a:buNone/>
            </a:pPr>
            <a:r>
              <a:rPr lang="en-GB" sz="4000" i="1" dirty="0">
                <a:solidFill>
                  <a:schemeClr val="bg1"/>
                </a:solidFill>
              </a:rPr>
              <a:t>“Great is the Lord and most worthy of praise, </a:t>
            </a:r>
          </a:p>
          <a:p>
            <a:pPr marL="0" indent="0" algn="ctr">
              <a:buNone/>
            </a:pPr>
            <a:r>
              <a:rPr lang="en-GB" sz="4000" i="1" dirty="0">
                <a:solidFill>
                  <a:schemeClr val="bg1"/>
                </a:solidFill>
              </a:rPr>
              <a:t>his greatness no one can fathom” </a:t>
            </a:r>
          </a:p>
          <a:p>
            <a:pPr marL="0" indent="0" algn="ctr">
              <a:buNone/>
            </a:pPr>
            <a:r>
              <a:rPr lang="en-GB" sz="4000" dirty="0">
                <a:solidFill>
                  <a:schemeClr val="bg1"/>
                </a:solidFill>
              </a:rPr>
              <a:t>[v.3]</a:t>
            </a:r>
          </a:p>
          <a:p>
            <a:pPr marL="0" indent="0" algn="ctr">
              <a:buNone/>
            </a:pPr>
            <a:endParaRPr lang="en-GB" sz="4000" dirty="0">
              <a:solidFill>
                <a:schemeClr val="bg1"/>
              </a:solidFill>
            </a:endParaRPr>
          </a:p>
        </p:txBody>
      </p:sp>
    </p:spTree>
    <p:extLst>
      <p:ext uri="{BB962C8B-B14F-4D97-AF65-F5344CB8AC3E}">
        <p14:creationId xmlns:p14="http://schemas.microsoft.com/office/powerpoint/2010/main" val="2359239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6AA5386E-0653-153C-B427-9E8C032D36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526E1-FA1E-CDAD-2E21-7125A2D14C8A}"/>
              </a:ext>
            </a:extLst>
          </p:cNvPr>
          <p:cNvSpPr>
            <a:spLocks noGrp="1"/>
          </p:cNvSpPr>
          <p:nvPr>
            <p:ph type="title"/>
          </p:nvPr>
        </p:nvSpPr>
        <p:spPr/>
        <p:txBody>
          <a:bodyPr>
            <a:normAutofit fontScale="90000"/>
          </a:bodyPr>
          <a:lstStyle/>
          <a:p>
            <a:pPr algn="ctr"/>
            <a:r>
              <a:rPr lang="en-GB" sz="6000" b="1" dirty="0">
                <a:solidFill>
                  <a:srgbClr val="FFFF00"/>
                </a:solidFill>
              </a:rPr>
              <a:t>WHY</a:t>
            </a:r>
            <a:r>
              <a:rPr lang="en-GB" sz="6000" b="1" dirty="0">
                <a:solidFill>
                  <a:schemeClr val="bg2"/>
                </a:solidFill>
              </a:rPr>
              <a:t> PRAISE SHOULD BE PART OF OUR PRAYERS</a:t>
            </a:r>
            <a:endParaRPr lang="en-GB" sz="6000" b="1" dirty="0">
              <a:solidFill>
                <a:schemeClr val="bg2"/>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59B23A2A-8566-BB90-0E85-B69DE9B8613F}"/>
              </a:ext>
            </a:extLst>
          </p:cNvPr>
          <p:cNvSpPr>
            <a:spLocks noGrp="1"/>
          </p:cNvSpPr>
          <p:nvPr>
            <p:ph idx="1"/>
          </p:nvPr>
        </p:nvSpPr>
        <p:spPr/>
        <p:txBody>
          <a:bodyPr>
            <a:normAutofit/>
          </a:bodyPr>
          <a:lstStyle/>
          <a:p>
            <a:pPr marL="0" indent="0" algn="ctr">
              <a:buNone/>
            </a:pPr>
            <a:endParaRPr lang="en-GB" sz="4000" i="1" dirty="0">
              <a:solidFill>
                <a:schemeClr val="bg1"/>
              </a:solidFill>
            </a:endParaRPr>
          </a:p>
          <a:p>
            <a:pPr marL="0" indent="0" algn="ctr">
              <a:buNone/>
            </a:pPr>
            <a:r>
              <a:rPr lang="en-GB" sz="4000" i="1" dirty="0">
                <a:solidFill>
                  <a:schemeClr val="bg1"/>
                </a:solidFill>
              </a:rPr>
              <a:t>“Great is the Lord and </a:t>
            </a:r>
            <a:r>
              <a:rPr lang="en-GB" sz="4000" b="1" i="1" dirty="0">
                <a:solidFill>
                  <a:srgbClr val="FFFF00"/>
                </a:solidFill>
              </a:rPr>
              <a:t>most worthy of praise</a:t>
            </a:r>
            <a:r>
              <a:rPr lang="en-GB" sz="4000" i="1" dirty="0">
                <a:solidFill>
                  <a:schemeClr val="bg1"/>
                </a:solidFill>
              </a:rPr>
              <a:t>, </a:t>
            </a:r>
          </a:p>
          <a:p>
            <a:pPr marL="0" indent="0" algn="ctr">
              <a:buNone/>
            </a:pPr>
            <a:r>
              <a:rPr lang="en-GB" sz="4000" i="1" dirty="0">
                <a:solidFill>
                  <a:schemeClr val="bg1"/>
                </a:solidFill>
              </a:rPr>
              <a:t>his greatness no one can fathom” </a:t>
            </a:r>
          </a:p>
          <a:p>
            <a:pPr marL="0" indent="0" algn="ctr">
              <a:buNone/>
            </a:pPr>
            <a:r>
              <a:rPr lang="en-GB" sz="4000" dirty="0">
                <a:solidFill>
                  <a:schemeClr val="bg1"/>
                </a:solidFill>
              </a:rPr>
              <a:t>[v.3]</a:t>
            </a:r>
          </a:p>
          <a:p>
            <a:pPr marL="0" indent="0" algn="ctr">
              <a:buNone/>
            </a:pPr>
            <a:endParaRPr lang="en-GB" sz="4000" dirty="0">
              <a:solidFill>
                <a:schemeClr val="bg1"/>
              </a:solidFill>
            </a:endParaRPr>
          </a:p>
        </p:txBody>
      </p:sp>
    </p:spTree>
    <p:extLst>
      <p:ext uri="{BB962C8B-B14F-4D97-AF65-F5344CB8AC3E}">
        <p14:creationId xmlns:p14="http://schemas.microsoft.com/office/powerpoint/2010/main" val="2806640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C18DA6EE-30D8-3908-88A5-004FCACE1F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AFB303-DDAF-638F-D8B2-EBEF7401B303}"/>
              </a:ext>
            </a:extLst>
          </p:cNvPr>
          <p:cNvSpPr>
            <a:spLocks noGrp="1"/>
          </p:cNvSpPr>
          <p:nvPr>
            <p:ph type="title"/>
          </p:nvPr>
        </p:nvSpPr>
        <p:spPr/>
        <p:txBody>
          <a:bodyPr>
            <a:normAutofit fontScale="90000"/>
          </a:bodyPr>
          <a:lstStyle/>
          <a:p>
            <a:pPr algn="ctr"/>
            <a:r>
              <a:rPr lang="en-GB" sz="6000" b="1" dirty="0">
                <a:solidFill>
                  <a:srgbClr val="FFFF00"/>
                </a:solidFill>
              </a:rPr>
              <a:t>WHY</a:t>
            </a:r>
            <a:r>
              <a:rPr lang="en-GB" sz="6000" b="1" dirty="0">
                <a:solidFill>
                  <a:schemeClr val="bg2"/>
                </a:solidFill>
              </a:rPr>
              <a:t> PRAISE SHOULD BE PART OF OUR PRAYERS</a:t>
            </a:r>
            <a:endParaRPr lang="en-GB" sz="6000" b="1" dirty="0">
              <a:solidFill>
                <a:schemeClr val="bg2"/>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FEAE36EB-2034-A278-26AB-061D21410A1F}"/>
              </a:ext>
            </a:extLst>
          </p:cNvPr>
          <p:cNvSpPr>
            <a:spLocks noGrp="1"/>
          </p:cNvSpPr>
          <p:nvPr>
            <p:ph idx="1"/>
          </p:nvPr>
        </p:nvSpPr>
        <p:spPr/>
        <p:txBody>
          <a:bodyPr>
            <a:normAutofit/>
          </a:bodyPr>
          <a:lstStyle/>
          <a:p>
            <a:pPr marL="0" indent="0" algn="ctr">
              <a:buNone/>
            </a:pPr>
            <a:endParaRPr lang="en-GB" sz="4000" i="1" dirty="0">
              <a:solidFill>
                <a:schemeClr val="bg1"/>
              </a:solidFill>
            </a:endParaRPr>
          </a:p>
          <a:p>
            <a:pPr marL="0" indent="0" algn="ctr">
              <a:buNone/>
            </a:pPr>
            <a:r>
              <a:rPr lang="en-GB" sz="4000" i="1" dirty="0">
                <a:solidFill>
                  <a:schemeClr val="bg1"/>
                </a:solidFill>
              </a:rPr>
              <a:t>“Great is the Lord and most worthy of praise, </a:t>
            </a:r>
          </a:p>
          <a:p>
            <a:pPr marL="0" indent="0" algn="ctr">
              <a:buNone/>
            </a:pPr>
            <a:r>
              <a:rPr lang="en-GB" sz="4000" i="1" dirty="0">
                <a:solidFill>
                  <a:schemeClr val="bg1"/>
                </a:solidFill>
              </a:rPr>
              <a:t>his greatness </a:t>
            </a:r>
            <a:r>
              <a:rPr lang="en-GB" sz="4000" b="1" i="1" dirty="0">
                <a:solidFill>
                  <a:srgbClr val="FFFF00"/>
                </a:solidFill>
              </a:rPr>
              <a:t>no one can fathom</a:t>
            </a:r>
            <a:r>
              <a:rPr lang="en-GB" sz="4000" i="1" dirty="0">
                <a:solidFill>
                  <a:schemeClr val="bg1"/>
                </a:solidFill>
              </a:rPr>
              <a:t>” </a:t>
            </a:r>
          </a:p>
          <a:p>
            <a:pPr marL="0" indent="0" algn="ctr">
              <a:buNone/>
            </a:pPr>
            <a:r>
              <a:rPr lang="en-GB" sz="4000" dirty="0">
                <a:solidFill>
                  <a:schemeClr val="bg1"/>
                </a:solidFill>
              </a:rPr>
              <a:t>[v.3]</a:t>
            </a:r>
          </a:p>
          <a:p>
            <a:pPr marL="0" indent="0" algn="ctr">
              <a:buNone/>
            </a:pPr>
            <a:endParaRPr lang="en-GB" sz="4000" dirty="0">
              <a:solidFill>
                <a:schemeClr val="bg1"/>
              </a:solidFill>
            </a:endParaRPr>
          </a:p>
        </p:txBody>
      </p:sp>
    </p:spTree>
    <p:extLst>
      <p:ext uri="{BB962C8B-B14F-4D97-AF65-F5344CB8AC3E}">
        <p14:creationId xmlns:p14="http://schemas.microsoft.com/office/powerpoint/2010/main" val="968621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Content Placeholder 12" descr="Tumbleweed Stock Photos, Images and Backgrounds for Free Download">
            <a:extLst>
              <a:ext uri="{FF2B5EF4-FFF2-40B4-BE49-F238E27FC236}">
                <a16:creationId xmlns:a16="http://schemas.microsoft.com/office/drawing/2014/main" id="{CD0E805B-3564-F998-0D69-A278F89EA7EE}"/>
              </a:ext>
            </a:extLst>
          </p:cNvPr>
          <p:cNvPicPr>
            <a:picLocks noGrp="1" noChangeAspect="1"/>
          </p:cNvPicPr>
          <p:nvPr>
            <p:ph idx="1"/>
          </p:nvPr>
        </p:nvPicPr>
        <p:blipFill>
          <a:blip r:embed="rId2"/>
          <a:srcRect r="3094" b="1"/>
          <a:stretch>
            <a:fillRect/>
          </a:stretch>
        </p:blipFill>
        <p:spPr>
          <a:xfrm>
            <a:off x="20" y="1282"/>
            <a:ext cx="12191980" cy="6856718"/>
          </a:xfrm>
          <a:prstGeom prst="rect">
            <a:avLst/>
          </a:prstGeom>
        </p:spPr>
      </p:pic>
    </p:spTree>
    <p:extLst>
      <p:ext uri="{BB962C8B-B14F-4D97-AF65-F5344CB8AC3E}">
        <p14:creationId xmlns:p14="http://schemas.microsoft.com/office/powerpoint/2010/main" val="1556193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470179EE-4A5D-E46F-D016-582B5280F3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EDA3B7-9EBB-DE79-9D69-F236C1D7A4EA}"/>
              </a:ext>
            </a:extLst>
          </p:cNvPr>
          <p:cNvSpPr>
            <a:spLocks noGrp="1"/>
          </p:cNvSpPr>
          <p:nvPr>
            <p:ph type="title"/>
          </p:nvPr>
        </p:nvSpPr>
        <p:spPr>
          <a:xfrm>
            <a:off x="838200" y="1297813"/>
            <a:ext cx="10515600" cy="2661539"/>
          </a:xfrm>
        </p:spPr>
        <p:txBody>
          <a:bodyPr>
            <a:normAutofit fontScale="90000"/>
          </a:bodyPr>
          <a:lstStyle/>
          <a:p>
            <a:r>
              <a:rPr lang="en-GB" dirty="0"/>
              <a:t>Day and night they never stop saying “Holy, Holy, Holy,  is the Lord God almighty who was an is and is to come… they sing worthy is the lamb who was slain to receive honour and glory and praise</a:t>
            </a:r>
            <a:br>
              <a:rPr lang="en-GB" dirty="0"/>
            </a:br>
            <a:br>
              <a:rPr lang="en-GB" dirty="0"/>
            </a:br>
            <a:br>
              <a:rPr lang="en-GB" dirty="0"/>
            </a:br>
            <a:r>
              <a:rPr lang="en-GB" b="1" dirty="0"/>
              <a:t>Revelation 4:8. 5:12</a:t>
            </a:r>
            <a:br>
              <a:rPr lang="en-GB" dirty="0"/>
            </a:br>
            <a:r>
              <a:rPr lang="en-GB" dirty="0"/>
              <a:t> </a:t>
            </a:r>
          </a:p>
        </p:txBody>
      </p:sp>
    </p:spTree>
    <p:extLst>
      <p:ext uri="{BB962C8B-B14F-4D97-AF65-F5344CB8AC3E}">
        <p14:creationId xmlns:p14="http://schemas.microsoft.com/office/powerpoint/2010/main" val="1087185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61B33-7ECD-F812-3F41-64E29CF9C088}"/>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383BAC17-BA15-F5B6-308D-7226E2417A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6200"/>
            <a:ext cx="12192000" cy="7010400"/>
          </a:xfrm>
          <a:prstGeom prst="rect">
            <a:avLst/>
          </a:prstGeom>
        </p:spPr>
      </p:pic>
      <p:sp>
        <p:nvSpPr>
          <p:cNvPr id="6" name="Rectangle 5">
            <a:extLst>
              <a:ext uri="{FF2B5EF4-FFF2-40B4-BE49-F238E27FC236}">
                <a16:creationId xmlns:a16="http://schemas.microsoft.com/office/drawing/2014/main" id="{89B080D0-F5C3-FC48-2463-5A87F68E78A5}"/>
              </a:ext>
            </a:extLst>
          </p:cNvPr>
          <p:cNvSpPr/>
          <p:nvPr/>
        </p:nvSpPr>
        <p:spPr>
          <a:xfrm>
            <a:off x="3864428" y="2296886"/>
            <a:ext cx="2106603" cy="1945930"/>
          </a:xfrm>
          <a:prstGeom prst="rect">
            <a:avLst/>
          </a:prstGeom>
          <a:solidFill>
            <a:srgbClr val="D1DC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95B911E3-51B5-EDA6-D225-FC3A3736E9C2}"/>
              </a:ext>
            </a:extLst>
          </p:cNvPr>
          <p:cNvSpPr/>
          <p:nvPr/>
        </p:nvSpPr>
        <p:spPr>
          <a:xfrm>
            <a:off x="6375980" y="2132013"/>
            <a:ext cx="2106603" cy="2180431"/>
          </a:xfrm>
          <a:prstGeom prst="rect">
            <a:avLst/>
          </a:prstGeom>
          <a:solidFill>
            <a:srgbClr val="DADB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63CD7F2D-5B2E-8732-CC24-F59B953C6DC1}"/>
              </a:ext>
            </a:extLst>
          </p:cNvPr>
          <p:cNvSpPr/>
          <p:nvPr/>
        </p:nvSpPr>
        <p:spPr>
          <a:xfrm>
            <a:off x="9042980" y="2179635"/>
            <a:ext cx="2106603" cy="2180431"/>
          </a:xfrm>
          <a:prstGeom prst="rect">
            <a:avLst/>
          </a:prstGeom>
          <a:solidFill>
            <a:srgbClr val="F2DE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EC85CBC-7A9F-542C-9753-BFD805E3F4E2}"/>
              </a:ext>
            </a:extLst>
          </p:cNvPr>
          <p:cNvSpPr/>
          <p:nvPr/>
        </p:nvSpPr>
        <p:spPr>
          <a:xfrm>
            <a:off x="3989397" y="4753770"/>
            <a:ext cx="2905179" cy="1739106"/>
          </a:xfrm>
          <a:prstGeom prst="rect">
            <a:avLst/>
          </a:prstGeom>
          <a:solidFill>
            <a:srgbClr val="D2C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4EE83F26-DC0C-9B14-9225-347BA207F6E3}"/>
              </a:ext>
            </a:extLst>
          </p:cNvPr>
          <p:cNvSpPr/>
          <p:nvPr/>
        </p:nvSpPr>
        <p:spPr>
          <a:xfrm>
            <a:off x="7863405" y="4801391"/>
            <a:ext cx="2905179" cy="1739106"/>
          </a:xfrm>
          <a:prstGeom prst="rect">
            <a:avLst/>
          </a:prstGeom>
          <a:solidFill>
            <a:srgbClr val="D2C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23884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ACF7C-262B-21B6-8D7E-1B25BE5F34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7B39FB-1ED1-6B6D-2D6B-3D2F9A4B4145}"/>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01456752-C41D-B96D-B8E9-993D74A667A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6200"/>
            <a:ext cx="12192000" cy="7010400"/>
          </a:xfrm>
          <a:prstGeom prst="rect">
            <a:avLst/>
          </a:prstGeom>
        </p:spPr>
      </p:pic>
      <p:sp>
        <p:nvSpPr>
          <p:cNvPr id="8" name="Rectangle 7">
            <a:extLst>
              <a:ext uri="{FF2B5EF4-FFF2-40B4-BE49-F238E27FC236}">
                <a16:creationId xmlns:a16="http://schemas.microsoft.com/office/drawing/2014/main" id="{5E820496-7D78-5FB5-ACE4-321932A70B6D}"/>
              </a:ext>
            </a:extLst>
          </p:cNvPr>
          <p:cNvSpPr/>
          <p:nvPr/>
        </p:nvSpPr>
        <p:spPr>
          <a:xfrm>
            <a:off x="6375980" y="2132013"/>
            <a:ext cx="2106603" cy="2180431"/>
          </a:xfrm>
          <a:prstGeom prst="rect">
            <a:avLst/>
          </a:prstGeom>
          <a:solidFill>
            <a:srgbClr val="DADB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58B2608-4AA5-C647-6384-A5D4E5F2FF4F}"/>
              </a:ext>
            </a:extLst>
          </p:cNvPr>
          <p:cNvSpPr/>
          <p:nvPr/>
        </p:nvSpPr>
        <p:spPr>
          <a:xfrm>
            <a:off x="9042980" y="2179635"/>
            <a:ext cx="2106603" cy="2180431"/>
          </a:xfrm>
          <a:prstGeom prst="rect">
            <a:avLst/>
          </a:prstGeom>
          <a:solidFill>
            <a:srgbClr val="F2DE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32CA3B60-68F6-1A2C-4FE0-E57AFC874235}"/>
              </a:ext>
            </a:extLst>
          </p:cNvPr>
          <p:cNvSpPr/>
          <p:nvPr/>
        </p:nvSpPr>
        <p:spPr>
          <a:xfrm>
            <a:off x="3989397" y="4753770"/>
            <a:ext cx="2905179" cy="1739106"/>
          </a:xfrm>
          <a:prstGeom prst="rect">
            <a:avLst/>
          </a:prstGeom>
          <a:solidFill>
            <a:srgbClr val="D2C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6ED38FC-56CE-2CDA-C8EF-9B46F933D2F3}"/>
              </a:ext>
            </a:extLst>
          </p:cNvPr>
          <p:cNvSpPr/>
          <p:nvPr/>
        </p:nvSpPr>
        <p:spPr>
          <a:xfrm>
            <a:off x="7863405" y="4801391"/>
            <a:ext cx="2905179" cy="1739106"/>
          </a:xfrm>
          <a:prstGeom prst="rect">
            <a:avLst/>
          </a:prstGeom>
          <a:solidFill>
            <a:srgbClr val="D2C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64045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0DBCB-35F1-F708-93CB-6A3682F003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64864-7323-A7CF-FDFE-69A923C9A45B}"/>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B1967434-EB9E-2D8F-88CA-BC7EABCB0D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6200"/>
            <a:ext cx="12192000" cy="7010400"/>
          </a:xfrm>
          <a:prstGeom prst="rect">
            <a:avLst/>
          </a:prstGeom>
        </p:spPr>
      </p:pic>
      <p:sp>
        <p:nvSpPr>
          <p:cNvPr id="10" name="Rectangle 9">
            <a:extLst>
              <a:ext uri="{FF2B5EF4-FFF2-40B4-BE49-F238E27FC236}">
                <a16:creationId xmlns:a16="http://schemas.microsoft.com/office/drawing/2014/main" id="{56170CBC-D4FA-0912-57A5-D54556FD9D56}"/>
              </a:ext>
            </a:extLst>
          </p:cNvPr>
          <p:cNvSpPr/>
          <p:nvPr/>
        </p:nvSpPr>
        <p:spPr>
          <a:xfrm>
            <a:off x="9042980" y="2179635"/>
            <a:ext cx="2106603" cy="2180431"/>
          </a:xfrm>
          <a:prstGeom prst="rect">
            <a:avLst/>
          </a:prstGeom>
          <a:solidFill>
            <a:srgbClr val="F2DE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D8B84EF-E5D7-4C33-E865-BE26E5056C24}"/>
              </a:ext>
            </a:extLst>
          </p:cNvPr>
          <p:cNvSpPr/>
          <p:nvPr/>
        </p:nvSpPr>
        <p:spPr>
          <a:xfrm>
            <a:off x="3989397" y="4753770"/>
            <a:ext cx="2905179" cy="1739106"/>
          </a:xfrm>
          <a:prstGeom prst="rect">
            <a:avLst/>
          </a:prstGeom>
          <a:solidFill>
            <a:srgbClr val="D2C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9BFEAE51-C457-5F5E-4843-B00AB08AD961}"/>
              </a:ext>
            </a:extLst>
          </p:cNvPr>
          <p:cNvSpPr/>
          <p:nvPr/>
        </p:nvSpPr>
        <p:spPr>
          <a:xfrm>
            <a:off x="7863405" y="4801391"/>
            <a:ext cx="2905179" cy="1739106"/>
          </a:xfrm>
          <a:prstGeom prst="rect">
            <a:avLst/>
          </a:prstGeom>
          <a:solidFill>
            <a:srgbClr val="D2C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99585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99BC7-75BA-0A42-BD71-BA264FFFAB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B0D90-D90E-399F-3C02-7DFEC3C3B46F}"/>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FABCD37C-16B2-4ED1-1C57-E9E00FD0BD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6200"/>
            <a:ext cx="12192000" cy="7010400"/>
          </a:xfrm>
          <a:prstGeom prst="rect">
            <a:avLst/>
          </a:prstGeom>
        </p:spPr>
      </p:pic>
      <p:sp>
        <p:nvSpPr>
          <p:cNvPr id="12" name="Rectangle 11">
            <a:extLst>
              <a:ext uri="{FF2B5EF4-FFF2-40B4-BE49-F238E27FC236}">
                <a16:creationId xmlns:a16="http://schemas.microsoft.com/office/drawing/2014/main" id="{68F31399-8F4E-7079-A4A0-DA637AAEF534}"/>
              </a:ext>
            </a:extLst>
          </p:cNvPr>
          <p:cNvSpPr/>
          <p:nvPr/>
        </p:nvSpPr>
        <p:spPr>
          <a:xfrm>
            <a:off x="3989397" y="4753770"/>
            <a:ext cx="2905179" cy="1739106"/>
          </a:xfrm>
          <a:prstGeom prst="rect">
            <a:avLst/>
          </a:prstGeom>
          <a:solidFill>
            <a:srgbClr val="D2C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900A6B8F-2842-6D5C-7110-0AB836DDEB80}"/>
              </a:ext>
            </a:extLst>
          </p:cNvPr>
          <p:cNvSpPr/>
          <p:nvPr/>
        </p:nvSpPr>
        <p:spPr>
          <a:xfrm>
            <a:off x="7863405" y="4801391"/>
            <a:ext cx="2905179" cy="1739106"/>
          </a:xfrm>
          <a:prstGeom prst="rect">
            <a:avLst/>
          </a:prstGeom>
          <a:solidFill>
            <a:srgbClr val="D2C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8535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78D00-86E8-8D2F-36E3-FC8C37DEBE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98962-B78E-2C9E-DB32-DFFA1CE5B633}"/>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D3F1E45C-8AFA-0861-A6BC-8B0D81E788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6200"/>
            <a:ext cx="12192000" cy="7010400"/>
          </a:xfrm>
          <a:prstGeom prst="rect">
            <a:avLst/>
          </a:prstGeom>
        </p:spPr>
      </p:pic>
      <p:sp>
        <p:nvSpPr>
          <p:cNvPr id="14" name="Rectangle 13">
            <a:extLst>
              <a:ext uri="{FF2B5EF4-FFF2-40B4-BE49-F238E27FC236}">
                <a16:creationId xmlns:a16="http://schemas.microsoft.com/office/drawing/2014/main" id="{21D63762-FD02-EE29-57D3-139C8DF0B517}"/>
              </a:ext>
            </a:extLst>
          </p:cNvPr>
          <p:cNvSpPr/>
          <p:nvPr/>
        </p:nvSpPr>
        <p:spPr>
          <a:xfrm>
            <a:off x="7863405" y="4801391"/>
            <a:ext cx="2905179" cy="1739106"/>
          </a:xfrm>
          <a:prstGeom prst="rect">
            <a:avLst/>
          </a:prstGeom>
          <a:solidFill>
            <a:srgbClr val="D2C8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53064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70115-F427-8FC6-0592-87ED7FA2AC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72DFB5-E904-FB71-4AE7-4B40EE7EB7F9}"/>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E92802D4-ADE3-6151-D2B7-44E3DFB751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6200"/>
            <a:ext cx="12192000" cy="7010400"/>
          </a:xfrm>
          <a:prstGeom prst="rect">
            <a:avLst/>
          </a:prstGeom>
        </p:spPr>
      </p:pic>
    </p:spTree>
    <p:extLst>
      <p:ext uri="{BB962C8B-B14F-4D97-AF65-F5344CB8AC3E}">
        <p14:creationId xmlns:p14="http://schemas.microsoft.com/office/powerpoint/2010/main" val="3814572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E182DD96-8777-2A13-49B2-5DBAE6CD5A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2491B-3AE3-85C0-2BC2-8BC20B61F000}"/>
              </a:ext>
            </a:extLst>
          </p:cNvPr>
          <p:cNvSpPr>
            <a:spLocks noGrp="1"/>
          </p:cNvSpPr>
          <p:nvPr>
            <p:ph type="title"/>
          </p:nvPr>
        </p:nvSpPr>
        <p:spPr/>
        <p:txBody>
          <a:bodyPr>
            <a:normAutofit fontScale="90000"/>
          </a:bodyPr>
          <a:lstStyle/>
          <a:p>
            <a:pPr algn="ctr"/>
            <a:r>
              <a:rPr lang="en-GB" sz="6000" b="1" dirty="0">
                <a:solidFill>
                  <a:srgbClr val="FFFF00"/>
                </a:solidFill>
              </a:rPr>
              <a:t>HOW</a:t>
            </a:r>
            <a:r>
              <a:rPr lang="en-GB" sz="6000" b="1" dirty="0">
                <a:solidFill>
                  <a:schemeClr val="bg2"/>
                </a:solidFill>
              </a:rPr>
              <a:t> PRAISE COULD BE PART OF OUR PRAYERS</a:t>
            </a:r>
            <a:endParaRPr lang="en-GB" sz="6000" b="1" dirty="0">
              <a:solidFill>
                <a:schemeClr val="bg2"/>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D943D38C-2EC7-4CF4-3597-0CD0F2FDB57A}"/>
              </a:ext>
            </a:extLst>
          </p:cNvPr>
          <p:cNvSpPr>
            <a:spLocks noGrp="1"/>
          </p:cNvSpPr>
          <p:nvPr>
            <p:ph idx="1"/>
          </p:nvPr>
        </p:nvSpPr>
        <p:spPr/>
        <p:txBody>
          <a:bodyPr>
            <a:normAutofit/>
          </a:bodyPr>
          <a:lstStyle/>
          <a:p>
            <a:pPr marL="0" indent="0">
              <a:buNone/>
            </a:pPr>
            <a:endParaRPr lang="en-GB" sz="4000" dirty="0">
              <a:solidFill>
                <a:schemeClr val="bg1"/>
              </a:solidFill>
            </a:endParaRPr>
          </a:p>
        </p:txBody>
      </p:sp>
    </p:spTree>
    <p:extLst>
      <p:ext uri="{BB962C8B-B14F-4D97-AF65-F5344CB8AC3E}">
        <p14:creationId xmlns:p14="http://schemas.microsoft.com/office/powerpoint/2010/main" val="1628536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461D60C5-9CA4-599B-01D9-9AB575685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0C9C6-E061-0919-52E6-472AF07F422A}"/>
              </a:ext>
            </a:extLst>
          </p:cNvPr>
          <p:cNvSpPr>
            <a:spLocks noGrp="1"/>
          </p:cNvSpPr>
          <p:nvPr>
            <p:ph type="title"/>
          </p:nvPr>
        </p:nvSpPr>
        <p:spPr/>
        <p:txBody>
          <a:bodyPr>
            <a:normAutofit fontScale="90000"/>
          </a:bodyPr>
          <a:lstStyle/>
          <a:p>
            <a:pPr algn="ctr"/>
            <a:r>
              <a:rPr lang="en-GB" sz="6000" b="1" dirty="0">
                <a:solidFill>
                  <a:srgbClr val="FFFF00"/>
                </a:solidFill>
              </a:rPr>
              <a:t>HOW</a:t>
            </a:r>
            <a:r>
              <a:rPr lang="en-GB" sz="6000" b="1" dirty="0">
                <a:solidFill>
                  <a:schemeClr val="bg2"/>
                </a:solidFill>
              </a:rPr>
              <a:t> PRAISE COULD BE PART OF OUR PRAYERS</a:t>
            </a:r>
            <a:endParaRPr lang="en-GB" sz="6000" b="1" dirty="0">
              <a:solidFill>
                <a:schemeClr val="bg2"/>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DB2C1AAF-11B8-C64A-FD7E-F8C8F0578B0D}"/>
              </a:ext>
            </a:extLst>
          </p:cNvPr>
          <p:cNvSpPr>
            <a:spLocks noGrp="1"/>
          </p:cNvSpPr>
          <p:nvPr>
            <p:ph idx="1"/>
          </p:nvPr>
        </p:nvSpPr>
        <p:spPr/>
        <p:txBody>
          <a:bodyPr>
            <a:normAutofit/>
          </a:bodyPr>
          <a:lstStyle/>
          <a:p>
            <a:pPr marL="914400" indent="-914400">
              <a:buAutoNum type="arabicParenR"/>
            </a:pPr>
            <a:r>
              <a:rPr lang="en-GB" sz="4500" dirty="0">
                <a:solidFill>
                  <a:schemeClr val="bg1"/>
                </a:solidFill>
              </a:rPr>
              <a:t>Be </a:t>
            </a:r>
            <a:r>
              <a:rPr lang="en-GB" sz="4500" b="1" dirty="0">
                <a:solidFill>
                  <a:srgbClr val="FFFF00"/>
                </a:solidFill>
              </a:rPr>
              <a:t>deliberate</a:t>
            </a:r>
          </a:p>
          <a:p>
            <a:pPr marL="914400" indent="-914400">
              <a:buAutoNum type="arabicParenR"/>
            </a:pPr>
            <a:endParaRPr lang="en-GB" sz="4500" dirty="0">
              <a:solidFill>
                <a:schemeClr val="bg1"/>
              </a:solidFill>
            </a:endParaRPr>
          </a:p>
        </p:txBody>
      </p:sp>
    </p:spTree>
    <p:extLst>
      <p:ext uri="{BB962C8B-B14F-4D97-AF65-F5344CB8AC3E}">
        <p14:creationId xmlns:p14="http://schemas.microsoft.com/office/powerpoint/2010/main" val="2722305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EAA99FF8-0A07-F36F-F11C-1D1476E09E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69C979-AFCE-EB7B-9472-35EBACA17101}"/>
              </a:ext>
            </a:extLst>
          </p:cNvPr>
          <p:cNvSpPr>
            <a:spLocks noGrp="1"/>
          </p:cNvSpPr>
          <p:nvPr>
            <p:ph type="title"/>
          </p:nvPr>
        </p:nvSpPr>
        <p:spPr/>
        <p:txBody>
          <a:bodyPr>
            <a:normAutofit fontScale="90000"/>
          </a:bodyPr>
          <a:lstStyle/>
          <a:p>
            <a:pPr algn="ctr"/>
            <a:r>
              <a:rPr lang="en-GB" sz="6000" b="1" dirty="0">
                <a:solidFill>
                  <a:srgbClr val="FFFF00"/>
                </a:solidFill>
              </a:rPr>
              <a:t>HOW</a:t>
            </a:r>
            <a:r>
              <a:rPr lang="en-GB" sz="6000" b="1" dirty="0">
                <a:solidFill>
                  <a:schemeClr val="bg2"/>
                </a:solidFill>
              </a:rPr>
              <a:t> PRAISE COULD BE PART OF OUR PRAYERS</a:t>
            </a:r>
            <a:endParaRPr lang="en-GB" sz="6000" b="1" dirty="0">
              <a:solidFill>
                <a:schemeClr val="bg2"/>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2C9875F5-922B-D139-171C-8FCFFF8DA0F3}"/>
              </a:ext>
            </a:extLst>
          </p:cNvPr>
          <p:cNvSpPr>
            <a:spLocks noGrp="1"/>
          </p:cNvSpPr>
          <p:nvPr>
            <p:ph idx="1"/>
          </p:nvPr>
        </p:nvSpPr>
        <p:spPr/>
        <p:txBody>
          <a:bodyPr>
            <a:normAutofit/>
          </a:bodyPr>
          <a:lstStyle/>
          <a:p>
            <a:pPr marL="914400" indent="-914400">
              <a:buAutoNum type="arabicParenR"/>
            </a:pPr>
            <a:r>
              <a:rPr lang="en-GB" sz="4500" dirty="0">
                <a:solidFill>
                  <a:schemeClr val="bg1"/>
                </a:solidFill>
              </a:rPr>
              <a:t>Be </a:t>
            </a:r>
            <a:r>
              <a:rPr lang="en-GB" sz="4500" b="1" dirty="0">
                <a:solidFill>
                  <a:srgbClr val="FFFF00"/>
                </a:solidFill>
              </a:rPr>
              <a:t>deliberate</a:t>
            </a:r>
          </a:p>
          <a:p>
            <a:pPr marL="914400" indent="-914400">
              <a:buAutoNum type="arabicParenR"/>
            </a:pPr>
            <a:endParaRPr lang="en-GB" sz="4500" b="1" dirty="0">
              <a:solidFill>
                <a:srgbClr val="FFFF00"/>
              </a:solidFill>
            </a:endParaRPr>
          </a:p>
          <a:p>
            <a:pPr marL="0" indent="0">
              <a:buNone/>
            </a:pPr>
            <a:r>
              <a:rPr lang="en-GB" sz="3000" i="1" dirty="0">
                <a:solidFill>
                  <a:srgbClr val="FFFF00"/>
                </a:solidFill>
              </a:rPr>
              <a:t>I will </a:t>
            </a:r>
            <a:r>
              <a:rPr lang="en-GB" sz="3000" i="1" dirty="0">
                <a:solidFill>
                  <a:schemeClr val="bg1"/>
                </a:solidFill>
              </a:rPr>
              <a:t>exalt you, my God the King; </a:t>
            </a:r>
            <a:r>
              <a:rPr lang="en-GB" sz="3000" i="1" dirty="0">
                <a:solidFill>
                  <a:srgbClr val="FFFF00"/>
                </a:solidFill>
              </a:rPr>
              <a:t>I will </a:t>
            </a:r>
            <a:r>
              <a:rPr lang="en-GB" sz="3000" i="1" dirty="0">
                <a:solidFill>
                  <a:schemeClr val="bg1"/>
                </a:solidFill>
              </a:rPr>
              <a:t>praise your name for ever and ever. </a:t>
            </a:r>
            <a:r>
              <a:rPr lang="en-GB" sz="3000" b="1" i="1" baseline="30000" dirty="0">
                <a:solidFill>
                  <a:schemeClr val="bg1"/>
                </a:solidFill>
              </a:rPr>
              <a:t> </a:t>
            </a:r>
            <a:r>
              <a:rPr lang="en-GB" sz="3000" i="1" dirty="0">
                <a:solidFill>
                  <a:schemeClr val="bg1"/>
                </a:solidFill>
              </a:rPr>
              <a:t>Every day </a:t>
            </a:r>
            <a:r>
              <a:rPr lang="en-GB" sz="3000" i="1" dirty="0">
                <a:solidFill>
                  <a:srgbClr val="FFFF00"/>
                </a:solidFill>
              </a:rPr>
              <a:t>I will </a:t>
            </a:r>
            <a:r>
              <a:rPr lang="en-GB" sz="3000" i="1" dirty="0">
                <a:solidFill>
                  <a:schemeClr val="bg1"/>
                </a:solidFill>
              </a:rPr>
              <a:t>praise you and extol your name for ever and ever </a:t>
            </a:r>
            <a:r>
              <a:rPr lang="en-GB" sz="3000" dirty="0">
                <a:solidFill>
                  <a:srgbClr val="FFFF00"/>
                </a:solidFill>
              </a:rPr>
              <a:t>[v.1-2]</a:t>
            </a:r>
            <a:endParaRPr lang="en-GB" sz="3000" b="1" dirty="0">
              <a:solidFill>
                <a:srgbClr val="FFFF00"/>
              </a:solidFill>
            </a:endParaRPr>
          </a:p>
          <a:p>
            <a:pPr marL="914400" indent="-914400">
              <a:buAutoNum type="arabicParenR"/>
            </a:pPr>
            <a:endParaRPr lang="en-GB" sz="4500" dirty="0">
              <a:solidFill>
                <a:schemeClr val="bg1"/>
              </a:solidFill>
            </a:endParaRPr>
          </a:p>
        </p:txBody>
      </p:sp>
    </p:spTree>
    <p:extLst>
      <p:ext uri="{BB962C8B-B14F-4D97-AF65-F5344CB8AC3E}">
        <p14:creationId xmlns:p14="http://schemas.microsoft.com/office/powerpoint/2010/main" val="1454677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265CF4C6-00C9-E0B1-FE52-4F474D744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F4739E-FD26-B306-69F9-6753396B2369}"/>
              </a:ext>
            </a:extLst>
          </p:cNvPr>
          <p:cNvSpPr>
            <a:spLocks noGrp="1"/>
          </p:cNvSpPr>
          <p:nvPr>
            <p:ph type="title"/>
          </p:nvPr>
        </p:nvSpPr>
        <p:spPr/>
        <p:txBody>
          <a:bodyPr>
            <a:normAutofit fontScale="90000"/>
          </a:bodyPr>
          <a:lstStyle/>
          <a:p>
            <a:pPr algn="ctr"/>
            <a:r>
              <a:rPr lang="en-GB" sz="6000" b="1" dirty="0">
                <a:solidFill>
                  <a:srgbClr val="FFFF00"/>
                </a:solidFill>
              </a:rPr>
              <a:t>HOW</a:t>
            </a:r>
            <a:r>
              <a:rPr lang="en-GB" sz="6000" b="1" dirty="0">
                <a:solidFill>
                  <a:schemeClr val="bg2"/>
                </a:solidFill>
              </a:rPr>
              <a:t> PRAISE COULD BE PART OF OUR PRAYERS</a:t>
            </a:r>
            <a:endParaRPr lang="en-GB" sz="6000" b="1" dirty="0">
              <a:solidFill>
                <a:schemeClr val="bg2"/>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3103318F-F126-F9D6-5435-06B018D371D5}"/>
              </a:ext>
            </a:extLst>
          </p:cNvPr>
          <p:cNvSpPr>
            <a:spLocks noGrp="1"/>
          </p:cNvSpPr>
          <p:nvPr>
            <p:ph idx="1"/>
          </p:nvPr>
        </p:nvSpPr>
        <p:spPr/>
        <p:txBody>
          <a:bodyPr>
            <a:normAutofit/>
          </a:bodyPr>
          <a:lstStyle/>
          <a:p>
            <a:pPr marL="914400" indent="-914400">
              <a:buAutoNum type="arabicParenR"/>
            </a:pPr>
            <a:r>
              <a:rPr lang="en-GB" sz="4500" dirty="0">
                <a:solidFill>
                  <a:schemeClr val="bg1"/>
                </a:solidFill>
              </a:rPr>
              <a:t>Be </a:t>
            </a:r>
            <a:r>
              <a:rPr lang="en-GB" sz="4500" b="1" dirty="0">
                <a:solidFill>
                  <a:srgbClr val="FFFF00"/>
                </a:solidFill>
              </a:rPr>
              <a:t>deliberate</a:t>
            </a:r>
          </a:p>
          <a:p>
            <a:pPr marL="914400" indent="-914400">
              <a:buAutoNum type="arabicParenR"/>
            </a:pPr>
            <a:endParaRPr lang="en-GB" sz="4500" b="1" dirty="0">
              <a:solidFill>
                <a:srgbClr val="FFFF00"/>
              </a:solidFill>
            </a:endParaRPr>
          </a:p>
          <a:p>
            <a:pPr marL="0" indent="0">
              <a:buNone/>
            </a:pPr>
            <a:r>
              <a:rPr lang="en-GB" sz="3000" i="1" dirty="0">
                <a:solidFill>
                  <a:srgbClr val="FFFF00"/>
                </a:solidFill>
              </a:rPr>
              <a:t>I will </a:t>
            </a:r>
            <a:r>
              <a:rPr lang="en-GB" sz="3000" i="1" dirty="0">
                <a:solidFill>
                  <a:schemeClr val="bg1"/>
                </a:solidFill>
              </a:rPr>
              <a:t>exalt you, my God the King; </a:t>
            </a:r>
            <a:r>
              <a:rPr lang="en-GB" sz="3000" i="1" dirty="0">
                <a:solidFill>
                  <a:srgbClr val="FFFF00"/>
                </a:solidFill>
              </a:rPr>
              <a:t>I will </a:t>
            </a:r>
            <a:r>
              <a:rPr lang="en-GB" sz="3000" i="1" dirty="0">
                <a:solidFill>
                  <a:schemeClr val="bg1"/>
                </a:solidFill>
              </a:rPr>
              <a:t>praise your name for ever and ever. </a:t>
            </a:r>
            <a:r>
              <a:rPr lang="en-GB" sz="3000" b="1" i="1" baseline="30000" dirty="0">
                <a:solidFill>
                  <a:schemeClr val="bg1"/>
                </a:solidFill>
              </a:rPr>
              <a:t> </a:t>
            </a:r>
            <a:r>
              <a:rPr lang="en-GB" sz="3000" i="1" dirty="0">
                <a:solidFill>
                  <a:schemeClr val="bg1"/>
                </a:solidFill>
              </a:rPr>
              <a:t>Every day </a:t>
            </a:r>
            <a:r>
              <a:rPr lang="en-GB" sz="3000" i="1" dirty="0">
                <a:solidFill>
                  <a:srgbClr val="FFFF00"/>
                </a:solidFill>
              </a:rPr>
              <a:t>I will </a:t>
            </a:r>
            <a:r>
              <a:rPr lang="en-GB" sz="3000" i="1" dirty="0">
                <a:solidFill>
                  <a:schemeClr val="bg1"/>
                </a:solidFill>
              </a:rPr>
              <a:t>praise you and extol your name for ever and ever </a:t>
            </a:r>
            <a:r>
              <a:rPr lang="en-GB" sz="3000" dirty="0">
                <a:solidFill>
                  <a:srgbClr val="FFFF00"/>
                </a:solidFill>
              </a:rPr>
              <a:t>[v.1-2]</a:t>
            </a:r>
          </a:p>
          <a:p>
            <a:pPr marL="0" indent="0">
              <a:buNone/>
            </a:pPr>
            <a:endParaRPr lang="en-GB" sz="3000" b="1" dirty="0">
              <a:solidFill>
                <a:srgbClr val="FFFF00"/>
              </a:solidFill>
            </a:endParaRPr>
          </a:p>
          <a:p>
            <a:pPr marL="0" indent="0">
              <a:buNone/>
            </a:pPr>
            <a:r>
              <a:rPr lang="en-GB" sz="3000" i="1" dirty="0">
                <a:solidFill>
                  <a:schemeClr val="bg1"/>
                </a:solidFill>
              </a:rPr>
              <a:t>My mouth </a:t>
            </a:r>
            <a:r>
              <a:rPr lang="en-GB" sz="3000" i="1" dirty="0">
                <a:solidFill>
                  <a:srgbClr val="FFFF00"/>
                </a:solidFill>
              </a:rPr>
              <a:t>will</a:t>
            </a:r>
            <a:r>
              <a:rPr lang="en-GB" sz="3000" i="1" dirty="0">
                <a:solidFill>
                  <a:schemeClr val="bg1"/>
                </a:solidFill>
              </a:rPr>
              <a:t> speak in praise of the Lord…  </a:t>
            </a:r>
            <a:r>
              <a:rPr lang="en-GB" sz="3000" dirty="0">
                <a:solidFill>
                  <a:srgbClr val="FFFF00"/>
                </a:solidFill>
              </a:rPr>
              <a:t>[v.21]</a:t>
            </a:r>
            <a:endParaRPr lang="en-GB" sz="3000" b="1" dirty="0">
              <a:solidFill>
                <a:srgbClr val="FFFF00"/>
              </a:solidFill>
            </a:endParaRPr>
          </a:p>
          <a:p>
            <a:pPr marL="914400" indent="-914400">
              <a:buAutoNum type="arabicParenR"/>
            </a:pPr>
            <a:endParaRPr lang="en-GB" sz="4500" dirty="0">
              <a:solidFill>
                <a:schemeClr val="bg1"/>
              </a:solidFill>
            </a:endParaRPr>
          </a:p>
        </p:txBody>
      </p:sp>
    </p:spTree>
    <p:extLst>
      <p:ext uri="{BB962C8B-B14F-4D97-AF65-F5344CB8AC3E}">
        <p14:creationId xmlns:p14="http://schemas.microsoft.com/office/powerpoint/2010/main" val="3161549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97C6B381-4011-E0B3-AE7C-20AC9EA12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55D9BE-F9EE-1BAF-3390-4C61DD75B454}"/>
              </a:ext>
            </a:extLst>
          </p:cNvPr>
          <p:cNvSpPr>
            <a:spLocks noGrp="1"/>
          </p:cNvSpPr>
          <p:nvPr>
            <p:ph type="title"/>
          </p:nvPr>
        </p:nvSpPr>
        <p:spPr/>
        <p:txBody>
          <a:bodyPr>
            <a:normAutofit fontScale="90000"/>
          </a:bodyPr>
          <a:lstStyle/>
          <a:p>
            <a:pPr algn="ctr"/>
            <a:r>
              <a:rPr lang="en-GB" sz="6000" b="1" dirty="0">
                <a:solidFill>
                  <a:srgbClr val="FFFF00"/>
                </a:solidFill>
              </a:rPr>
              <a:t>HOW</a:t>
            </a:r>
            <a:r>
              <a:rPr lang="en-GB" sz="6000" b="1" dirty="0">
                <a:solidFill>
                  <a:schemeClr val="bg2"/>
                </a:solidFill>
              </a:rPr>
              <a:t> PRAISE COULD BE PART OF OUR PRAYERS</a:t>
            </a:r>
            <a:endParaRPr lang="en-GB" sz="6000" b="1" dirty="0">
              <a:solidFill>
                <a:schemeClr val="bg2"/>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A4059D62-6098-A7D2-E02D-FC7451EAAE89}"/>
              </a:ext>
            </a:extLst>
          </p:cNvPr>
          <p:cNvSpPr>
            <a:spLocks noGrp="1"/>
          </p:cNvSpPr>
          <p:nvPr>
            <p:ph idx="1"/>
          </p:nvPr>
        </p:nvSpPr>
        <p:spPr/>
        <p:txBody>
          <a:bodyPr>
            <a:normAutofit/>
          </a:bodyPr>
          <a:lstStyle/>
          <a:p>
            <a:pPr marL="914400" indent="-914400">
              <a:buAutoNum type="arabicParenR"/>
            </a:pPr>
            <a:r>
              <a:rPr lang="en-GB" sz="4500" dirty="0">
                <a:solidFill>
                  <a:schemeClr val="bg1"/>
                </a:solidFill>
              </a:rPr>
              <a:t>Be deliberate</a:t>
            </a:r>
          </a:p>
          <a:p>
            <a:pPr marL="914400" indent="-914400">
              <a:buAutoNum type="arabicParenR"/>
            </a:pPr>
            <a:endParaRPr lang="en-GB" sz="4500" dirty="0">
              <a:solidFill>
                <a:schemeClr val="bg1"/>
              </a:solidFill>
            </a:endParaRPr>
          </a:p>
          <a:p>
            <a:pPr marL="914400" indent="-914400">
              <a:buAutoNum type="arabicParenR"/>
            </a:pPr>
            <a:r>
              <a:rPr lang="en-GB" sz="4500" dirty="0">
                <a:solidFill>
                  <a:schemeClr val="bg1"/>
                </a:solidFill>
              </a:rPr>
              <a:t>Be </a:t>
            </a:r>
            <a:r>
              <a:rPr lang="en-GB" sz="4500" b="1" dirty="0">
                <a:solidFill>
                  <a:srgbClr val="FFFF00"/>
                </a:solidFill>
              </a:rPr>
              <a:t>dependent</a:t>
            </a:r>
          </a:p>
          <a:p>
            <a:pPr marL="914400" indent="-914400">
              <a:buAutoNum type="arabicParenR"/>
            </a:pPr>
            <a:endParaRPr lang="en-GB" sz="4500" dirty="0">
              <a:solidFill>
                <a:schemeClr val="bg1"/>
              </a:solidFill>
            </a:endParaRPr>
          </a:p>
        </p:txBody>
      </p:sp>
    </p:spTree>
    <p:extLst>
      <p:ext uri="{BB962C8B-B14F-4D97-AF65-F5344CB8AC3E}">
        <p14:creationId xmlns:p14="http://schemas.microsoft.com/office/powerpoint/2010/main" val="17120725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a:extLst>
            <a:ext uri="{FF2B5EF4-FFF2-40B4-BE49-F238E27FC236}">
              <a16:creationId xmlns:a16="http://schemas.microsoft.com/office/drawing/2014/main" id="{C1B1CBDF-6535-9756-E16A-21C580A7A8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509BFE-7127-D087-7CBD-56D8CFEF4F36}"/>
              </a:ext>
            </a:extLst>
          </p:cNvPr>
          <p:cNvSpPr>
            <a:spLocks noGrp="1"/>
          </p:cNvSpPr>
          <p:nvPr>
            <p:ph type="title"/>
          </p:nvPr>
        </p:nvSpPr>
        <p:spPr/>
        <p:txBody>
          <a:bodyPr>
            <a:normAutofit fontScale="90000"/>
          </a:bodyPr>
          <a:lstStyle/>
          <a:p>
            <a:pPr algn="ctr"/>
            <a:r>
              <a:rPr lang="en-GB" sz="6000" b="1" dirty="0">
                <a:solidFill>
                  <a:srgbClr val="FFFF00"/>
                </a:solidFill>
              </a:rPr>
              <a:t>HOW</a:t>
            </a:r>
            <a:r>
              <a:rPr lang="en-GB" sz="6000" b="1" dirty="0">
                <a:solidFill>
                  <a:schemeClr val="bg2"/>
                </a:solidFill>
              </a:rPr>
              <a:t> PRAISE COULD BE PART OF OUR PRAYERS</a:t>
            </a:r>
            <a:endParaRPr lang="en-GB" sz="6000" b="1" dirty="0">
              <a:solidFill>
                <a:schemeClr val="bg2"/>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470954E8-01A9-3847-F51B-C168B6C599C2}"/>
              </a:ext>
            </a:extLst>
          </p:cNvPr>
          <p:cNvSpPr>
            <a:spLocks noGrp="1"/>
          </p:cNvSpPr>
          <p:nvPr>
            <p:ph idx="1"/>
          </p:nvPr>
        </p:nvSpPr>
        <p:spPr/>
        <p:txBody>
          <a:bodyPr>
            <a:normAutofit/>
          </a:bodyPr>
          <a:lstStyle/>
          <a:p>
            <a:pPr marL="914400" indent="-914400">
              <a:buAutoNum type="arabicParenR"/>
            </a:pPr>
            <a:r>
              <a:rPr lang="en-GB" sz="4500" dirty="0">
                <a:solidFill>
                  <a:schemeClr val="bg1"/>
                </a:solidFill>
              </a:rPr>
              <a:t>Be deliberate</a:t>
            </a:r>
          </a:p>
          <a:p>
            <a:pPr marL="914400" indent="-914400">
              <a:buAutoNum type="arabicParenR"/>
            </a:pPr>
            <a:endParaRPr lang="en-GB" sz="4500" dirty="0">
              <a:solidFill>
                <a:schemeClr val="bg1"/>
              </a:solidFill>
            </a:endParaRPr>
          </a:p>
          <a:p>
            <a:pPr marL="914400" indent="-914400">
              <a:buAutoNum type="arabicParenR"/>
            </a:pPr>
            <a:r>
              <a:rPr lang="en-GB" sz="4500" dirty="0">
                <a:solidFill>
                  <a:schemeClr val="bg1"/>
                </a:solidFill>
              </a:rPr>
              <a:t>Be dependent</a:t>
            </a:r>
          </a:p>
          <a:p>
            <a:pPr marL="914400" indent="-914400">
              <a:buAutoNum type="arabicParenR"/>
            </a:pPr>
            <a:endParaRPr lang="en-GB" sz="4500" dirty="0">
              <a:solidFill>
                <a:schemeClr val="bg1"/>
              </a:solidFill>
            </a:endParaRPr>
          </a:p>
          <a:p>
            <a:pPr marL="914400" indent="-914400">
              <a:buAutoNum type="arabicParenR"/>
            </a:pPr>
            <a:r>
              <a:rPr lang="en-GB" sz="4500">
                <a:solidFill>
                  <a:schemeClr val="bg1"/>
                </a:solidFill>
              </a:rPr>
              <a:t>Be </a:t>
            </a:r>
            <a:r>
              <a:rPr lang="en-GB" sz="4500" b="1">
                <a:solidFill>
                  <a:srgbClr val="FFFF00"/>
                </a:solidFill>
              </a:rPr>
              <a:t>declarers</a:t>
            </a:r>
            <a:r>
              <a:rPr lang="en-GB" sz="4500">
                <a:solidFill>
                  <a:schemeClr val="bg1"/>
                </a:solidFill>
              </a:rPr>
              <a:t> </a:t>
            </a:r>
            <a:endParaRPr lang="en-GB" sz="4500" dirty="0">
              <a:solidFill>
                <a:schemeClr val="bg1"/>
              </a:solidFill>
            </a:endParaRPr>
          </a:p>
        </p:txBody>
      </p:sp>
    </p:spTree>
    <p:extLst>
      <p:ext uri="{BB962C8B-B14F-4D97-AF65-F5344CB8AC3E}">
        <p14:creationId xmlns:p14="http://schemas.microsoft.com/office/powerpoint/2010/main" val="346937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7A91A858-FA28-C390-4870-FE419888DD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D270A3-DE8D-3319-D86C-ECB95E81AD73}"/>
              </a:ext>
            </a:extLst>
          </p:cNvPr>
          <p:cNvSpPr>
            <a:spLocks noGrp="1"/>
          </p:cNvSpPr>
          <p:nvPr>
            <p:ph type="title"/>
          </p:nvPr>
        </p:nvSpPr>
        <p:spPr>
          <a:xfrm>
            <a:off x="838200" y="1471549"/>
            <a:ext cx="10515600" cy="2661539"/>
          </a:xfrm>
        </p:spPr>
        <p:txBody>
          <a:bodyPr>
            <a:noAutofit/>
          </a:bodyPr>
          <a:lstStyle/>
          <a:p>
            <a:r>
              <a:rPr lang="en-GB" sz="6000" b="1" dirty="0"/>
              <a:t>Our mouths will speak in praise of the Lord</a:t>
            </a:r>
            <a:br>
              <a:rPr lang="en-GB" sz="6000" b="1" dirty="0"/>
            </a:br>
            <a:r>
              <a:rPr lang="en-GB" sz="6000" b="1" dirty="0"/>
              <a:t>Let every creature praise his holy name for ever and ever</a:t>
            </a:r>
            <a:br>
              <a:rPr lang="en-GB" sz="6000" b="1" dirty="0"/>
            </a:br>
            <a:br>
              <a:rPr lang="en-GB" sz="6000" b="1" dirty="0"/>
            </a:br>
            <a:r>
              <a:rPr lang="en-GB" sz="5000" dirty="0"/>
              <a:t>Psalm 145:21</a:t>
            </a:r>
          </a:p>
        </p:txBody>
      </p:sp>
    </p:spTree>
    <p:extLst>
      <p:ext uri="{BB962C8B-B14F-4D97-AF65-F5344CB8AC3E}">
        <p14:creationId xmlns:p14="http://schemas.microsoft.com/office/powerpoint/2010/main" val="2089101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519</TotalTime>
  <Words>479</Words>
  <Application>Microsoft Office PowerPoint</Application>
  <PresentationFormat>Widescreen</PresentationFormat>
  <Paragraphs>86</Paragraphs>
  <Slides>33</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33</vt:i4>
      </vt:variant>
    </vt:vector>
  </HeadingPairs>
  <TitlesOfParts>
    <vt:vector size="38" baseType="lpstr">
      <vt:lpstr>Aptos</vt:lpstr>
      <vt:lpstr>Aptos Display</vt:lpstr>
      <vt:lpstr>Arial</vt:lpstr>
      <vt:lpstr>Office Theme</vt:lpstr>
      <vt:lpstr>1_Office Theme</vt:lpstr>
      <vt:lpstr>PowerPoint Presentation</vt:lpstr>
      <vt:lpstr>PowerPoint Presentation</vt:lpstr>
      <vt:lpstr>PowerPoint Presentation</vt:lpstr>
      <vt:lpstr>PowerPoint Presentation</vt:lpstr>
      <vt:lpstr>OUR PRAYER LIFE?</vt:lpstr>
      <vt:lpstr>OUR PRAYER LIFE?</vt:lpstr>
      <vt:lpstr>OUR PRAYER LIFE?</vt:lpstr>
      <vt:lpstr>OUR PRAYER LIFE?</vt:lpstr>
      <vt:lpstr>OUR PRAYER LIFE?</vt:lpstr>
      <vt:lpstr>OUR PRAYER LIFE?</vt:lpstr>
      <vt:lpstr>OUR PRAYER LIFE?</vt:lpstr>
      <vt:lpstr>OUR PRAYER LIFE?</vt:lpstr>
      <vt:lpstr>OUR PRAYER LIFE?</vt:lpstr>
      <vt:lpstr>OUR PRAYER LIFE?</vt:lpstr>
      <vt:lpstr>WHY PRAISE SHOULD BE PART OF OUR PRAYERS</vt:lpstr>
      <vt:lpstr>WHY PRAISE SHOULD BE PART OF OUR PRAYERS</vt:lpstr>
      <vt:lpstr>WHY PRAISE SHOULD BE PART OF OUR PRAYERS</vt:lpstr>
      <vt:lpstr>WHY PRAISE SHOULD BE PART OF OUR PRAYERS</vt:lpstr>
      <vt:lpstr>PowerPoint Presentation</vt:lpstr>
      <vt:lpstr>Day and night they never stop saying “Holy, Holy, Holy,  is the Lord God almighty who was an is and is to come… they sing worthy is the lamb who was slain to receive honour and glory and praise   Revelation 4:8. 5:12  </vt:lpstr>
      <vt:lpstr>PowerPoint Presentation</vt:lpstr>
      <vt:lpstr>PowerPoint Presentation</vt:lpstr>
      <vt:lpstr>PowerPoint Presentation</vt:lpstr>
      <vt:lpstr>PowerPoint Presentation</vt:lpstr>
      <vt:lpstr>PowerPoint Presentation</vt:lpstr>
      <vt:lpstr>PowerPoint Presentation</vt:lpstr>
      <vt:lpstr>HOW PRAISE COULD BE PART OF OUR PRAYERS</vt:lpstr>
      <vt:lpstr>HOW PRAISE COULD BE PART OF OUR PRAYERS</vt:lpstr>
      <vt:lpstr>HOW PRAISE COULD BE PART OF OUR PRAYERS</vt:lpstr>
      <vt:lpstr>HOW PRAISE COULD BE PART OF OUR PRAYERS</vt:lpstr>
      <vt:lpstr>HOW PRAISE COULD BE PART OF OUR PRAYERS</vt:lpstr>
      <vt:lpstr>HOW PRAISE COULD BE PART OF OUR PRAYERS</vt:lpstr>
      <vt:lpstr>Our mouths will speak in praise of the Lord Let every creature praise his holy name for ever and ever  Psalm 145:21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Halpin</dc:creator>
  <cp:lastModifiedBy>Daniel Halpin</cp:lastModifiedBy>
  <cp:revision>1</cp:revision>
  <dcterms:created xsi:type="dcterms:W3CDTF">2026-08-01T13:15:00Z</dcterms:created>
  <dcterms:modified xsi:type="dcterms:W3CDTF">2026-08-01T21:54:03Z</dcterms:modified>
</cp:coreProperties>
</file>